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FDE82-BD6A-4232-B111-B7A5D5BFC107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8AAA1-EB8A-4ED8-9258-D913F03A356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 will enter His gates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Я войду в Его врат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304800"/>
            <a:ext cx="4800600" cy="45719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Я войду в Его </a:t>
            </a:r>
            <a:r>
              <a:rPr lang="ru-RU" b="1" dirty="0" smtClean="0"/>
              <a:t>врата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1752600"/>
            <a:ext cx="5638800" cy="342900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 войду в Его врата с благодарностью, </a:t>
            </a:r>
          </a:p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 дворы Его войду с хвалой, </a:t>
            </a:r>
          </a:p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 скажу, что этот день сотворил Господь </a:t>
            </a:r>
          </a:p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радость нам и на веселие.</a:t>
            </a:r>
          </a:p>
          <a:p>
            <a:pPr algn="l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радость нам На радость нам На радость нам</a:t>
            </a:r>
          </a:p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на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веселие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радость нам На радость нам На радость нам</a:t>
            </a:r>
          </a:p>
          <a:p>
            <a:pPr algn="l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на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веселие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59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Я войду в Его врата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войду в Его врата russia</dc:title>
  <dc:creator>admin</dc:creator>
  <cp:lastModifiedBy>admin</cp:lastModifiedBy>
  <cp:revision>5</cp:revision>
  <dcterms:created xsi:type="dcterms:W3CDTF">2026-11-05T03:57:26Z</dcterms:created>
  <dcterms:modified xsi:type="dcterms:W3CDTF">2026-11-06T20:07:31Z</dcterms:modified>
</cp:coreProperties>
</file>