
<file path=[Content_Types].xml><?xml version="1.0" encoding="utf-8"?>
<Types xmlns="http://schemas.openxmlformats.org/package/2006/content-types"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Default Extension="wav" ContentType="audio/wav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 snapVertSplitter="1" vertBarState="minimized" horzBarState="maximized">
    <p:restoredLeft sz="15620"/>
    <p:restoredTop sz="94660"/>
  </p:normalViewPr>
  <p:slideViewPr>
    <p:cSldViewPr>
      <p:cViewPr varScale="1">
        <p:scale>
          <a:sx n="111" d="100"/>
          <a:sy n="111" d="100"/>
        </p:scale>
        <p:origin x="-2448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0FA353-9B6B-4004-84F6-595C1BA5A9AF}" type="datetimeFigureOut">
              <a:rPr lang="en-US" smtClean="0"/>
              <a:pPr/>
              <a:t>11/6/2026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5809BE-8639-4853-AFF8-2E4A69D5A006}" type="slidenum">
              <a:rPr lang="en-US" smtClean="0"/>
              <a:pPr/>
              <a:t>‹#›</a:t>
            </a:fld>
            <a:endParaRPr lang="en-US"/>
          </a:p>
        </p:txBody>
      </p:sp>
      <p:pic>
        <p:nvPicPr>
          <p:cNvPr id="7" name="Picture 6" descr="I will enter His gates.jpg"/>
          <p:cNvPicPr>
            <a:picLocks noChangeAspect="1"/>
          </p:cNvPicPr>
          <p:nvPr userDrawn="1"/>
        </p:nvPicPr>
        <p:blipFill>
          <a:blip r:embed="rId14">
            <a:lum bright="40000"/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>
                                      <p:cBhvr override="childStyle">
                                        <p:cTn id="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animClr clrSpc="hsl">
                                      <p:cBhvr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0" s="12549" l="25098"/>
                                      </p:by>
                                    </p:animClr>
                                    <p:set>
                                      <p:cBhvr>
                                        <p:cTn id="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13" name="Wejdę do Jego bra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304801"/>
            <a:ext cx="4572000" cy="6858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/>
              <a:t>Wejdę</a:t>
            </a:r>
            <a:r>
              <a:rPr lang="en-US" b="1" dirty="0" smtClean="0"/>
              <a:t> do </a:t>
            </a:r>
            <a:r>
              <a:rPr lang="en-US" b="1" dirty="0" err="1" smtClean="0"/>
              <a:t>Jego</a:t>
            </a:r>
            <a:r>
              <a:rPr lang="en-US" b="1" dirty="0" smtClean="0"/>
              <a:t> </a:t>
            </a:r>
            <a:r>
              <a:rPr lang="en-US" b="1" dirty="0" err="1" smtClean="0"/>
              <a:t>bram</a:t>
            </a:r>
            <a:r>
              <a:rPr lang="en-US" b="1" dirty="0" smtClean="0"/>
              <a:t> 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09800" y="2438400"/>
            <a:ext cx="5486400" cy="3200400"/>
          </a:xfrm>
        </p:spPr>
        <p:txBody>
          <a:bodyPr>
            <a:noAutofit/>
          </a:bodyPr>
          <a:lstStyle/>
          <a:p>
            <a:pPr algn="l"/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Wejdę do Jego bram </a:t>
            </a:r>
            <a:r>
              <a:rPr lang="en-US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 </a:t>
            </a:r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Z </a:t>
            </a:r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dziękczynieniem w sercu mym. </a:t>
            </a:r>
          </a:p>
          <a:p>
            <a:pPr algn="l"/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Pójdę przed Jego tron z pieśnią chwał. </a:t>
            </a:r>
          </a:p>
          <a:p>
            <a:pPr algn="l"/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Powiem dziś, że to jest dzień, </a:t>
            </a:r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Który </a:t>
            </a:r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sprawił Pan.</a:t>
            </a:r>
          </a:p>
          <a:p>
            <a:pPr algn="l"/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Wciąż cieszę się, bo radość dał mi Pan.</a:t>
            </a:r>
          </a:p>
          <a:p>
            <a:pPr algn="l"/>
            <a:endParaRPr lang="pl-PL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algn="l"/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Radość dał mi Pan, radość dał mi Pan </a:t>
            </a:r>
          </a:p>
          <a:p>
            <a:pPr algn="l"/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Wciąż cieszę się, bo radość dał mi Pan. </a:t>
            </a:r>
          </a:p>
          <a:p>
            <a:pPr algn="l"/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Radość dał mi Pan, radość dał mi Pan </a:t>
            </a:r>
          </a:p>
          <a:p>
            <a:pPr algn="l"/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Wciąż cieszę się, bo radość dał mi Pan</a:t>
            </a:r>
            <a:r>
              <a:rPr lang="pl-PL" sz="1800" b="1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en-US" sz="1800" b="1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82</Words>
  <Application>Microsoft Office PowerPoint</Application>
  <PresentationFormat>On-screen Show (4:3)</PresentationFormat>
  <Paragraphs>10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Wejdę do Jego bram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Wojtek Hydzik Wejdę do jego bram polish</dc:title>
  <dc:creator>admin</dc:creator>
  <cp:lastModifiedBy>admin</cp:lastModifiedBy>
  <cp:revision>5</cp:revision>
  <dcterms:created xsi:type="dcterms:W3CDTF">2026-11-05T03:39:41Z</dcterms:created>
  <dcterms:modified xsi:type="dcterms:W3CDTF">2026-11-06T19:34:09Z</dcterms:modified>
</cp:coreProperties>
</file>