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888FE-3672-4D5D-8F0E-0E8D7BC4888C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C9121-2396-47F2-90D3-F4DC83D2489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There is a Fountain1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404366" y="1600200"/>
            <a:ext cx="5739634" cy="44386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Tile züpüki an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152401"/>
            <a:ext cx="3505200" cy="4571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Tile </a:t>
            </a:r>
            <a:r>
              <a:rPr lang="en-US" b="1" dirty="0" err="1" smtClean="0"/>
              <a:t>züpüki</a:t>
            </a:r>
            <a:r>
              <a:rPr lang="en-US" b="1" dirty="0" smtClean="0"/>
              <a:t> </a:t>
            </a:r>
            <a:r>
              <a:rPr lang="en-US" b="1" dirty="0" err="1" smtClean="0"/>
              <a:t>ani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066800"/>
            <a:ext cx="4114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Immānuel</a:t>
            </a:r>
            <a:r>
              <a:rPr lang="en-US" b="1" dirty="0" smtClean="0"/>
              <a:t> </a:t>
            </a:r>
            <a:r>
              <a:rPr lang="en-US" b="1" dirty="0" err="1" smtClean="0"/>
              <a:t>jih</a:t>
            </a:r>
            <a:r>
              <a:rPr lang="en-US" b="1" dirty="0" smtClean="0"/>
              <a:t> </a:t>
            </a:r>
            <a:r>
              <a:rPr lang="en-US" b="1" dirty="0" err="1" smtClean="0"/>
              <a:t>ku</a:t>
            </a:r>
            <a:r>
              <a:rPr lang="en-US" b="1" dirty="0" smtClean="0"/>
              <a:t> </a:t>
            </a:r>
            <a:r>
              <a:rPr lang="en-US" b="1" dirty="0" err="1" smtClean="0"/>
              <a:t>lono</a:t>
            </a:r>
            <a:r>
              <a:rPr lang="en-US" b="1" dirty="0" smtClean="0"/>
              <a:t>, </a:t>
            </a:r>
            <a:r>
              <a:rPr lang="en-US" b="1" dirty="0" err="1" smtClean="0"/>
              <a:t>züpuki</a:t>
            </a:r>
            <a:r>
              <a:rPr lang="en-US" b="1" dirty="0" smtClean="0"/>
              <a:t> </a:t>
            </a:r>
            <a:r>
              <a:rPr lang="en-US" b="1" dirty="0" err="1" smtClean="0"/>
              <a:t>toipeghi</a:t>
            </a:r>
            <a:r>
              <a:rPr lang="en-US" b="1" dirty="0" smtClean="0"/>
              <a:t>,</a:t>
            </a:r>
          </a:p>
          <a:p>
            <a:r>
              <a:rPr lang="en-US" b="1" dirty="0" err="1" smtClean="0"/>
              <a:t>Axinemi</a:t>
            </a:r>
            <a:r>
              <a:rPr lang="en-US" b="1" dirty="0" smtClean="0"/>
              <a:t> </a:t>
            </a:r>
            <a:r>
              <a:rPr lang="en-US" b="1" dirty="0" err="1" smtClean="0"/>
              <a:t>tilehi</a:t>
            </a:r>
            <a:r>
              <a:rPr lang="en-US" b="1" dirty="0" smtClean="0"/>
              <a:t> no, </a:t>
            </a:r>
            <a:r>
              <a:rPr lang="en-US" b="1" dirty="0" err="1" smtClean="0"/>
              <a:t>phikimexine</a:t>
            </a:r>
            <a:r>
              <a:rPr lang="en-US" b="1" dirty="0" smtClean="0"/>
              <a:t> </a:t>
            </a:r>
            <a:r>
              <a:rPr lang="en-US" b="1" dirty="0" err="1" smtClean="0"/>
              <a:t>qhu</a:t>
            </a:r>
            <a:r>
              <a:rPr lang="en-US" b="1" dirty="0" smtClean="0"/>
              <a:t>;</a:t>
            </a:r>
          </a:p>
          <a:p>
            <a:r>
              <a:rPr lang="en-US" b="1" dirty="0" err="1" smtClean="0"/>
              <a:t>Phikimexine</a:t>
            </a:r>
            <a:r>
              <a:rPr lang="en-US" b="1" dirty="0" smtClean="0"/>
              <a:t> </a:t>
            </a:r>
            <a:r>
              <a:rPr lang="en-US" b="1" dirty="0" err="1" smtClean="0"/>
              <a:t>qhu</a:t>
            </a:r>
            <a:r>
              <a:rPr lang="en-US" b="1" dirty="0" smtClean="0"/>
              <a:t>, </a:t>
            </a:r>
            <a:r>
              <a:rPr lang="en-US" b="1" dirty="0" err="1" smtClean="0"/>
              <a:t>phikimexine</a:t>
            </a:r>
            <a:r>
              <a:rPr lang="en-US" b="1" dirty="0" smtClean="0"/>
              <a:t> </a:t>
            </a:r>
            <a:r>
              <a:rPr lang="en-US" b="1" dirty="0" err="1" smtClean="0"/>
              <a:t>qhu</a:t>
            </a:r>
            <a:r>
              <a:rPr lang="en-US" b="1" dirty="0" smtClean="0"/>
              <a:t>;</a:t>
            </a:r>
          </a:p>
          <a:p>
            <a:r>
              <a:rPr lang="en-US" b="1" dirty="0" err="1" smtClean="0"/>
              <a:t>Axinemi</a:t>
            </a:r>
            <a:r>
              <a:rPr lang="en-US" b="1" dirty="0" smtClean="0"/>
              <a:t> </a:t>
            </a:r>
            <a:r>
              <a:rPr lang="en-US" b="1" dirty="0" err="1" smtClean="0"/>
              <a:t>tilehi</a:t>
            </a:r>
            <a:r>
              <a:rPr lang="en-US" b="1" dirty="0" smtClean="0"/>
              <a:t> no, </a:t>
            </a:r>
            <a:r>
              <a:rPr lang="en-US" b="1" dirty="0" err="1" smtClean="0"/>
              <a:t>phikimexine</a:t>
            </a:r>
            <a:r>
              <a:rPr lang="en-US" b="1" dirty="0" smtClean="0"/>
              <a:t> </a:t>
            </a:r>
            <a:r>
              <a:rPr lang="en-US" b="1" dirty="0" err="1" smtClean="0"/>
              <a:t>qhu</a:t>
            </a:r>
            <a:r>
              <a:rPr lang="en-US" b="1" dirty="0" smtClean="0"/>
              <a:t>.</a:t>
            </a:r>
          </a:p>
          <a:p>
            <a:endParaRPr lang="en-US" b="1" dirty="0" smtClean="0"/>
          </a:p>
          <a:p>
            <a:r>
              <a:rPr lang="en-US" b="1" dirty="0" err="1" smtClean="0"/>
              <a:t>Küpükau</a:t>
            </a:r>
            <a:r>
              <a:rPr lang="en-US" b="1" dirty="0" smtClean="0"/>
              <a:t> </a:t>
            </a:r>
            <a:r>
              <a:rPr lang="en-US" b="1" dirty="0" err="1" smtClean="0"/>
              <a:t>thini</a:t>
            </a:r>
            <a:r>
              <a:rPr lang="en-US" b="1" dirty="0" smtClean="0"/>
              <a:t> </a:t>
            </a:r>
            <a:r>
              <a:rPr lang="en-US" b="1" dirty="0" err="1" smtClean="0"/>
              <a:t>kelo</a:t>
            </a:r>
            <a:r>
              <a:rPr lang="en-US" b="1" dirty="0" smtClean="0"/>
              <a:t>, </a:t>
            </a:r>
            <a:r>
              <a:rPr lang="en-US" b="1" dirty="0" err="1" smtClean="0"/>
              <a:t>jih</a:t>
            </a:r>
            <a:r>
              <a:rPr lang="en-US" b="1" dirty="0" smtClean="0"/>
              <a:t> </a:t>
            </a:r>
            <a:r>
              <a:rPr lang="en-US" b="1" dirty="0" err="1" smtClean="0"/>
              <a:t>züpüki</a:t>
            </a:r>
            <a:r>
              <a:rPr lang="en-US" b="1" dirty="0" smtClean="0"/>
              <a:t> </a:t>
            </a:r>
            <a:r>
              <a:rPr lang="en-US" b="1" dirty="0" err="1" smtClean="0"/>
              <a:t>thulu</a:t>
            </a:r>
            <a:r>
              <a:rPr lang="en-US" b="1" dirty="0" smtClean="0"/>
              <a:t>,</a:t>
            </a:r>
          </a:p>
          <a:p>
            <a:r>
              <a:rPr lang="en-US" b="1" dirty="0" err="1" smtClean="0"/>
              <a:t>Nipatoyi</a:t>
            </a:r>
            <a:r>
              <a:rPr lang="en-US" b="1" dirty="0" smtClean="0"/>
              <a:t> </a:t>
            </a:r>
            <a:r>
              <a:rPr lang="en-US" b="1" dirty="0" err="1" smtClean="0"/>
              <a:t>lhoküsami</a:t>
            </a:r>
            <a:r>
              <a:rPr lang="en-US" b="1" dirty="0" smtClean="0"/>
              <a:t>, </a:t>
            </a:r>
            <a:r>
              <a:rPr lang="en-US" b="1" dirty="0" err="1" smtClean="0"/>
              <a:t>Ixine</a:t>
            </a:r>
            <a:r>
              <a:rPr lang="en-US" b="1" dirty="0" smtClean="0"/>
              <a:t> </a:t>
            </a:r>
            <a:r>
              <a:rPr lang="en-US" b="1" dirty="0" err="1" smtClean="0"/>
              <a:t>qhutsü</a:t>
            </a:r>
            <a:r>
              <a:rPr lang="en-US" b="1" dirty="0" smtClean="0"/>
              <a:t> lo;</a:t>
            </a:r>
          </a:p>
          <a:p>
            <a:r>
              <a:rPr lang="en-US" b="1" dirty="0" err="1" smtClean="0"/>
              <a:t>Ixine</a:t>
            </a:r>
            <a:r>
              <a:rPr lang="en-US" b="1" dirty="0" smtClean="0"/>
              <a:t> </a:t>
            </a:r>
            <a:r>
              <a:rPr lang="en-US" b="1" dirty="0" err="1" smtClean="0"/>
              <a:t>qhutsü</a:t>
            </a:r>
            <a:r>
              <a:rPr lang="en-US" b="1" dirty="0" smtClean="0"/>
              <a:t> lo, </a:t>
            </a:r>
            <a:r>
              <a:rPr lang="en-US" b="1" dirty="0" err="1" smtClean="0"/>
              <a:t>Ixine</a:t>
            </a:r>
            <a:r>
              <a:rPr lang="en-US" b="1" dirty="0" smtClean="0"/>
              <a:t> </a:t>
            </a:r>
            <a:r>
              <a:rPr lang="en-US" b="1" dirty="0" err="1" smtClean="0"/>
              <a:t>qhutsü</a:t>
            </a:r>
            <a:r>
              <a:rPr lang="en-US" b="1" dirty="0" smtClean="0"/>
              <a:t> lo;</a:t>
            </a:r>
          </a:p>
          <a:p>
            <a:r>
              <a:rPr lang="en-US" b="1" dirty="0" err="1" smtClean="0"/>
              <a:t>Nipatoyi</a:t>
            </a:r>
            <a:r>
              <a:rPr lang="en-US" b="1" dirty="0" smtClean="0"/>
              <a:t> </a:t>
            </a:r>
            <a:r>
              <a:rPr lang="en-US" b="1" dirty="0" err="1" smtClean="0"/>
              <a:t>lhoküsami</a:t>
            </a:r>
            <a:r>
              <a:rPr lang="en-US" b="1" dirty="0" smtClean="0"/>
              <a:t>, </a:t>
            </a:r>
            <a:r>
              <a:rPr lang="en-US" b="1" dirty="0" err="1" smtClean="0"/>
              <a:t>Ixine</a:t>
            </a:r>
            <a:r>
              <a:rPr lang="en-US" b="1" dirty="0" smtClean="0"/>
              <a:t> </a:t>
            </a:r>
            <a:r>
              <a:rPr lang="en-US" b="1" dirty="0" err="1" smtClean="0"/>
              <a:t>qhutsü</a:t>
            </a:r>
            <a:r>
              <a:rPr lang="en-US" b="1" dirty="0" smtClean="0"/>
              <a:t> lo.</a:t>
            </a:r>
          </a:p>
          <a:p>
            <a:endParaRPr lang="en-US" b="1" dirty="0" smtClean="0"/>
          </a:p>
          <a:p>
            <a:r>
              <a:rPr lang="en-US" b="1" dirty="0" err="1" smtClean="0"/>
              <a:t>Küpülü</a:t>
            </a:r>
            <a:r>
              <a:rPr lang="en-US" b="1" dirty="0" smtClean="0"/>
              <a:t> </a:t>
            </a:r>
            <a:r>
              <a:rPr lang="en-US" b="1" dirty="0" err="1" smtClean="0"/>
              <a:t>shiluke</a:t>
            </a:r>
            <a:r>
              <a:rPr lang="en-US" b="1" dirty="0" smtClean="0"/>
              <a:t> </a:t>
            </a:r>
            <a:r>
              <a:rPr lang="en-US" b="1" dirty="0" err="1" smtClean="0"/>
              <a:t>thino</a:t>
            </a:r>
            <a:r>
              <a:rPr lang="en-US" b="1" dirty="0" smtClean="0"/>
              <a:t>, </a:t>
            </a:r>
            <a:r>
              <a:rPr lang="en-US" b="1" dirty="0" err="1" smtClean="0"/>
              <a:t>ajih</a:t>
            </a:r>
            <a:r>
              <a:rPr lang="en-US" b="1" dirty="0" smtClean="0"/>
              <a:t> </a:t>
            </a:r>
            <a:r>
              <a:rPr lang="en-US" b="1" dirty="0" err="1" smtClean="0"/>
              <a:t>kuqo</a:t>
            </a:r>
            <a:r>
              <a:rPr lang="en-US" b="1" dirty="0" smtClean="0"/>
              <a:t> </a:t>
            </a:r>
            <a:r>
              <a:rPr lang="en-US" b="1" dirty="0" err="1" smtClean="0"/>
              <a:t>thulu</a:t>
            </a:r>
            <a:r>
              <a:rPr lang="en-US" b="1" dirty="0" smtClean="0"/>
              <a:t>,</a:t>
            </a:r>
          </a:p>
          <a:p>
            <a:r>
              <a:rPr lang="en-US" b="1" dirty="0" err="1" smtClean="0"/>
              <a:t>Xachilekulu</a:t>
            </a:r>
            <a:r>
              <a:rPr lang="en-US" b="1" dirty="0" smtClean="0"/>
              <a:t> </a:t>
            </a:r>
            <a:r>
              <a:rPr lang="en-US" b="1" dirty="0" err="1" smtClean="0"/>
              <a:t>ghili</a:t>
            </a:r>
            <a:r>
              <a:rPr lang="en-US" b="1" dirty="0" smtClean="0"/>
              <a:t> </a:t>
            </a:r>
            <a:r>
              <a:rPr lang="en-US" b="1" dirty="0" err="1" smtClean="0"/>
              <a:t>pe</a:t>
            </a:r>
            <a:r>
              <a:rPr lang="en-US" b="1" dirty="0" smtClean="0"/>
              <a:t>, </a:t>
            </a:r>
            <a:r>
              <a:rPr lang="en-US" b="1" dirty="0" err="1" smtClean="0"/>
              <a:t>thimokelo</a:t>
            </a:r>
            <a:r>
              <a:rPr lang="en-US" b="1" dirty="0" smtClean="0"/>
              <a:t> </a:t>
            </a:r>
            <a:r>
              <a:rPr lang="en-US" b="1" dirty="0" err="1" smtClean="0"/>
              <a:t>pini</a:t>
            </a:r>
            <a:r>
              <a:rPr lang="en-US" b="1" dirty="0" smtClean="0"/>
              <a:t>;</a:t>
            </a:r>
          </a:p>
          <a:p>
            <a:r>
              <a:rPr lang="en-US" b="1" dirty="0" err="1" smtClean="0"/>
              <a:t>Thimokelo</a:t>
            </a:r>
            <a:r>
              <a:rPr lang="en-US" b="1" dirty="0" smtClean="0"/>
              <a:t> </a:t>
            </a:r>
            <a:r>
              <a:rPr lang="en-US" b="1" dirty="0" err="1" smtClean="0"/>
              <a:t>pini</a:t>
            </a:r>
            <a:r>
              <a:rPr lang="en-US" b="1" dirty="0" smtClean="0"/>
              <a:t>, </a:t>
            </a:r>
            <a:r>
              <a:rPr lang="en-US" b="1" dirty="0" err="1" smtClean="0"/>
              <a:t>thimokelo</a:t>
            </a:r>
            <a:r>
              <a:rPr lang="en-US" b="1" dirty="0" smtClean="0"/>
              <a:t> </a:t>
            </a:r>
            <a:r>
              <a:rPr lang="en-US" b="1" dirty="0" err="1" smtClean="0"/>
              <a:t>pini</a:t>
            </a:r>
            <a:r>
              <a:rPr lang="en-US" b="1" dirty="0" smtClean="0"/>
              <a:t>;</a:t>
            </a:r>
          </a:p>
          <a:p>
            <a:r>
              <a:rPr lang="en-US" b="1" dirty="0" err="1" smtClean="0"/>
              <a:t>Xachilekulu</a:t>
            </a:r>
            <a:r>
              <a:rPr lang="en-US" b="1" dirty="0" smtClean="0"/>
              <a:t> </a:t>
            </a:r>
            <a:r>
              <a:rPr lang="en-US" b="1" dirty="0" err="1" smtClean="0"/>
              <a:t>ghili</a:t>
            </a:r>
            <a:r>
              <a:rPr lang="en-US" b="1" dirty="0" smtClean="0"/>
              <a:t> </a:t>
            </a:r>
            <a:r>
              <a:rPr lang="en-US" b="1" dirty="0" err="1" smtClean="0"/>
              <a:t>pe</a:t>
            </a:r>
            <a:r>
              <a:rPr lang="en-US" b="1" dirty="0" smtClean="0"/>
              <a:t>, </a:t>
            </a:r>
            <a:r>
              <a:rPr lang="en-US" b="1" dirty="0" err="1" smtClean="0"/>
              <a:t>thimokelo</a:t>
            </a:r>
            <a:r>
              <a:rPr lang="en-US" b="1" dirty="0" smtClean="0"/>
              <a:t> </a:t>
            </a:r>
            <a:r>
              <a:rPr lang="en-US" b="1" dirty="0" err="1" smtClean="0"/>
              <a:t>pini</a:t>
            </a:r>
            <a:r>
              <a:rPr lang="en-US" b="1" dirty="0" smtClean="0"/>
              <a:t>.</a:t>
            </a:r>
          </a:p>
          <a:p>
            <a:endParaRPr lang="en-US" b="1" dirty="0" smtClean="0"/>
          </a:p>
          <a:p>
            <a:r>
              <a:rPr lang="en-US" b="1" dirty="0" err="1" smtClean="0"/>
              <a:t>Kumolono</a:t>
            </a:r>
            <a:r>
              <a:rPr lang="en-US" b="1" dirty="0" smtClean="0"/>
              <a:t> </a:t>
            </a:r>
            <a:r>
              <a:rPr lang="en-US" b="1" dirty="0" err="1" smtClean="0"/>
              <a:t>milie</a:t>
            </a:r>
            <a:r>
              <a:rPr lang="en-US" b="1" dirty="0" smtClean="0"/>
              <a:t> </a:t>
            </a:r>
            <a:r>
              <a:rPr lang="en-US" b="1" dirty="0" err="1" smtClean="0"/>
              <a:t>küthsü</a:t>
            </a:r>
            <a:r>
              <a:rPr lang="en-US" b="1" dirty="0" smtClean="0"/>
              <a:t>, </a:t>
            </a:r>
            <a:r>
              <a:rPr lang="en-US" b="1" dirty="0" err="1" smtClean="0"/>
              <a:t>ashekha</a:t>
            </a:r>
            <a:r>
              <a:rPr lang="en-US" b="1" dirty="0" smtClean="0"/>
              <a:t> </a:t>
            </a:r>
            <a:r>
              <a:rPr lang="en-US" b="1" dirty="0" err="1" smtClean="0"/>
              <a:t>shiveni</a:t>
            </a:r>
            <a:r>
              <a:rPr lang="en-US" b="1" dirty="0" smtClean="0"/>
              <a:t>,</a:t>
            </a:r>
          </a:p>
          <a:p>
            <a:r>
              <a:rPr lang="en-US" b="1" dirty="0" err="1" smtClean="0"/>
              <a:t>Tithele</a:t>
            </a:r>
            <a:r>
              <a:rPr lang="en-US" b="1" dirty="0" smtClean="0"/>
              <a:t> </a:t>
            </a:r>
            <a:r>
              <a:rPr lang="en-US" b="1" dirty="0" err="1" smtClean="0"/>
              <a:t>kungo</a:t>
            </a:r>
            <a:r>
              <a:rPr lang="en-US" b="1" dirty="0" smtClean="0"/>
              <a:t> </a:t>
            </a:r>
            <a:r>
              <a:rPr lang="en-US" b="1" dirty="0" err="1" smtClean="0"/>
              <a:t>kiviphe</a:t>
            </a:r>
            <a:r>
              <a:rPr lang="en-US" b="1" dirty="0" smtClean="0"/>
              <a:t>, O </a:t>
            </a:r>
            <a:r>
              <a:rPr lang="en-US" b="1" dirty="0" err="1" smtClean="0"/>
              <a:t>küka</a:t>
            </a:r>
            <a:r>
              <a:rPr lang="en-US" b="1" dirty="0" smtClean="0"/>
              <a:t> </a:t>
            </a:r>
            <a:r>
              <a:rPr lang="en-US" b="1" dirty="0" err="1" smtClean="0"/>
              <a:t>sheqheni</a:t>
            </a:r>
            <a:r>
              <a:rPr lang="en-US" b="1" dirty="0" smtClean="0"/>
              <a:t>;</a:t>
            </a:r>
          </a:p>
          <a:p>
            <a:r>
              <a:rPr lang="en-US" b="1" dirty="0" smtClean="0"/>
              <a:t>O </a:t>
            </a:r>
            <a:r>
              <a:rPr lang="en-US" b="1" dirty="0" err="1" smtClean="0"/>
              <a:t>küka</a:t>
            </a:r>
            <a:r>
              <a:rPr lang="en-US" b="1" dirty="0" smtClean="0"/>
              <a:t> </a:t>
            </a:r>
            <a:r>
              <a:rPr lang="en-US" b="1" dirty="0" err="1" smtClean="0"/>
              <a:t>sheqheni</a:t>
            </a:r>
            <a:r>
              <a:rPr lang="en-US" b="1" dirty="0" smtClean="0"/>
              <a:t>, O </a:t>
            </a:r>
            <a:r>
              <a:rPr lang="en-US" b="1" dirty="0" err="1" smtClean="0"/>
              <a:t>küka</a:t>
            </a:r>
            <a:r>
              <a:rPr lang="en-US" b="1" dirty="0" smtClean="0"/>
              <a:t> </a:t>
            </a:r>
            <a:r>
              <a:rPr lang="en-US" b="1" dirty="0" err="1" smtClean="0"/>
              <a:t>sheqheni</a:t>
            </a:r>
            <a:r>
              <a:rPr lang="en-US" b="1" dirty="0" smtClean="0"/>
              <a:t>;</a:t>
            </a:r>
          </a:p>
          <a:p>
            <a:r>
              <a:rPr lang="en-US" b="1" dirty="0" err="1" smtClean="0"/>
              <a:t>Tithele</a:t>
            </a:r>
            <a:r>
              <a:rPr lang="en-US" b="1" dirty="0" smtClean="0"/>
              <a:t> </a:t>
            </a:r>
            <a:r>
              <a:rPr lang="en-US" b="1" dirty="0" err="1" smtClean="0"/>
              <a:t>kungo</a:t>
            </a:r>
            <a:r>
              <a:rPr lang="en-US" b="1" dirty="0" smtClean="0"/>
              <a:t> </a:t>
            </a:r>
            <a:r>
              <a:rPr lang="en-US" b="1" dirty="0" err="1" smtClean="0"/>
              <a:t>kiviphe</a:t>
            </a:r>
            <a:r>
              <a:rPr lang="en-US" b="1" dirty="0" smtClean="0"/>
              <a:t>, O </a:t>
            </a:r>
            <a:r>
              <a:rPr lang="en-US" b="1" dirty="0" err="1" smtClean="0"/>
              <a:t>küka</a:t>
            </a:r>
            <a:r>
              <a:rPr lang="en-US" b="1" dirty="0" smtClean="0"/>
              <a:t> </a:t>
            </a:r>
            <a:r>
              <a:rPr lang="en-US" b="1" dirty="0" err="1" smtClean="0"/>
              <a:t>sheqheni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120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Tile züpüki ani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Tile züpüki ani  356 sumi</dc:title>
  <dc:creator>admin</dc:creator>
  <cp:lastModifiedBy>admin</cp:lastModifiedBy>
  <cp:revision>6</cp:revision>
  <dcterms:created xsi:type="dcterms:W3CDTF">2026-11-02T20:07:02Z</dcterms:created>
  <dcterms:modified xsi:type="dcterms:W3CDTF">2026-11-05T03:13:04Z</dcterms:modified>
</cp:coreProperties>
</file>