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4" autoAdjust="0"/>
  </p:normalViewPr>
  <p:slideViewPr>
    <p:cSldViewPr>
      <p:cViewPr varScale="1">
        <p:scale>
          <a:sx n="111" d="100"/>
          <a:sy n="111" d="100"/>
        </p:scale>
        <p:origin x="-24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3B879-FC8C-45B7-AF49-72BEF9F26F13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82D04-E2F0-4E92-852A-FDAFFF0339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3B879-FC8C-45B7-AF49-72BEF9F26F13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82D04-E2F0-4E92-852A-FDAFFF0339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3B879-FC8C-45B7-AF49-72BEF9F26F13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82D04-E2F0-4E92-852A-FDAFFF0339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3B879-FC8C-45B7-AF49-72BEF9F26F13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82D04-E2F0-4E92-852A-FDAFFF0339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3B879-FC8C-45B7-AF49-72BEF9F26F13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82D04-E2F0-4E92-852A-FDAFFF0339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3B879-FC8C-45B7-AF49-72BEF9F26F13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82D04-E2F0-4E92-852A-FDAFFF0339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3B879-FC8C-45B7-AF49-72BEF9F26F13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82D04-E2F0-4E92-852A-FDAFFF0339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3B879-FC8C-45B7-AF49-72BEF9F26F13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82D04-E2F0-4E92-852A-FDAFFF0339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3B879-FC8C-45B7-AF49-72BEF9F26F13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82D04-E2F0-4E92-852A-FDAFFF0339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3B879-FC8C-45B7-AF49-72BEF9F26F13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82D04-E2F0-4E92-852A-FDAFFF0339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3B879-FC8C-45B7-AF49-72BEF9F26F13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82D04-E2F0-4E92-852A-FDAFFF0339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3B879-FC8C-45B7-AF49-72BEF9F26F13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582D04-E2F0-4E92-852A-FDAFFF0339C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What A Day That Will Be1.jpg"/>
          <p:cNvPicPr>
            <a:picLocks noChangeAspect="1"/>
          </p:cNvPicPr>
          <p:nvPr userDrawn="1"/>
        </p:nvPicPr>
        <p:blipFill>
          <a:blip r:embed="rId14">
            <a:lum bright="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Oh qué día Será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0" y="1"/>
            <a:ext cx="3733800" cy="5334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 Oh </a:t>
            </a:r>
            <a:r>
              <a:rPr lang="en-US" b="1" dirty="0" err="1"/>
              <a:t>qué</a:t>
            </a:r>
            <a:r>
              <a:rPr lang="en-US" b="1" dirty="0"/>
              <a:t> </a:t>
            </a:r>
            <a:r>
              <a:rPr lang="en-US" b="1" dirty="0" err="1"/>
              <a:t>día</a:t>
            </a:r>
            <a:r>
              <a:rPr lang="en-US" b="1" dirty="0"/>
              <a:t> </a:t>
            </a:r>
            <a:r>
              <a:rPr lang="en-US" b="1" dirty="0" err="1" smtClean="0"/>
              <a:t>Será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609600"/>
            <a:ext cx="4953000" cy="3810000"/>
          </a:xfrm>
        </p:spPr>
        <p:txBody>
          <a:bodyPr>
            <a:noAutofit/>
          </a:bodyPr>
          <a:lstStyle/>
          <a:p>
            <a:pPr algn="l"/>
            <a:r>
              <a:rPr lang="es-ES" sz="1600" b="1" dirty="0" smtClean="0">
                <a:solidFill>
                  <a:schemeClr val="tx1"/>
                </a:solidFill>
              </a:rPr>
              <a:t>¡Oh, qué día será cuando el llanto cesará!</a:t>
            </a:r>
          </a:p>
          <a:p>
            <a:pPr algn="l"/>
            <a:r>
              <a:rPr lang="es-ES" sz="1600" b="1" dirty="0" smtClean="0">
                <a:solidFill>
                  <a:schemeClr val="tx1"/>
                </a:solidFill>
              </a:rPr>
              <a:t>Ya no habrá más dolor en el pueblo del Señor,</a:t>
            </a:r>
          </a:p>
          <a:p>
            <a:pPr algn="l"/>
            <a:r>
              <a:rPr lang="es-ES" sz="1600" b="1" dirty="0" smtClean="0">
                <a:solidFill>
                  <a:schemeClr val="tx1"/>
                </a:solidFill>
              </a:rPr>
              <a:t>Paz será nuestra porción: no tendremos aflicción.</a:t>
            </a:r>
          </a:p>
          <a:p>
            <a:pPr algn="l"/>
            <a:r>
              <a:rPr lang="es-ES" sz="1600" b="1" dirty="0" smtClean="0">
                <a:solidFill>
                  <a:schemeClr val="tx1"/>
                </a:solidFill>
              </a:rPr>
              <a:t>Día así, tan especial, llegará.</a:t>
            </a:r>
          </a:p>
          <a:p>
            <a:pPr algn="l"/>
            <a:endParaRPr lang="es-ES" sz="1600" b="1" dirty="0" smtClean="0">
              <a:solidFill>
                <a:schemeClr val="tx1"/>
              </a:solidFill>
            </a:endParaRPr>
          </a:p>
          <a:p>
            <a:pPr algn="l"/>
            <a:r>
              <a:rPr lang="es-ES" sz="1600" b="1" dirty="0" smtClean="0">
                <a:solidFill>
                  <a:srgbClr val="FF0000"/>
                </a:solidFill>
              </a:rPr>
              <a:t>Coro</a:t>
            </a:r>
          </a:p>
          <a:p>
            <a:pPr algn="l"/>
            <a:r>
              <a:rPr lang="es-ES" sz="1600" b="1" dirty="0" smtClean="0">
                <a:solidFill>
                  <a:srgbClr val="FF0000"/>
                </a:solidFill>
              </a:rPr>
              <a:t>¡Oh, que día será cuando Cristo volverá!</a:t>
            </a:r>
          </a:p>
          <a:p>
            <a:pPr algn="l"/>
            <a:r>
              <a:rPr lang="es-ES" sz="1600" b="1" dirty="0" smtClean="0">
                <a:solidFill>
                  <a:srgbClr val="FF0000"/>
                </a:solidFill>
              </a:rPr>
              <a:t>A las nubes subiré, y su rostro yo veré.</a:t>
            </a:r>
          </a:p>
          <a:p>
            <a:pPr algn="l"/>
            <a:r>
              <a:rPr lang="es-ES" sz="1600" b="1" dirty="0" smtClean="0">
                <a:solidFill>
                  <a:srgbClr val="FF0000"/>
                </a:solidFill>
              </a:rPr>
              <a:t>Él mi mano tomará, y a su casa me guiará.</a:t>
            </a:r>
          </a:p>
          <a:p>
            <a:pPr algn="l"/>
            <a:r>
              <a:rPr lang="es-ES" sz="1600" b="1" dirty="0" smtClean="0">
                <a:solidFill>
                  <a:srgbClr val="FF0000"/>
                </a:solidFill>
              </a:rPr>
              <a:t>Día así, tan especial, llegará.</a:t>
            </a:r>
          </a:p>
          <a:p>
            <a:pPr algn="l"/>
            <a:endParaRPr lang="es-ES" sz="1600" b="1" dirty="0" smtClean="0">
              <a:solidFill>
                <a:schemeClr val="tx1"/>
              </a:solidFill>
            </a:endParaRPr>
          </a:p>
          <a:p>
            <a:pPr algn="l"/>
            <a:r>
              <a:rPr lang="es-ES" sz="1600" b="1" dirty="0" smtClean="0">
                <a:solidFill>
                  <a:schemeClr val="tx1"/>
                </a:solidFill>
              </a:rPr>
              <a:t>Nadie allá sufrirá, ni de cáncer morirá;</a:t>
            </a:r>
          </a:p>
          <a:p>
            <a:pPr algn="l"/>
            <a:r>
              <a:rPr lang="es-ES" sz="1600" b="1" dirty="0" smtClean="0">
                <a:solidFill>
                  <a:schemeClr val="tx1"/>
                </a:solidFill>
              </a:rPr>
              <a:t>Nunca habrá malestar ni problema vascular;</a:t>
            </a:r>
          </a:p>
          <a:p>
            <a:pPr algn="l"/>
            <a:r>
              <a:rPr lang="es-ES" sz="1600" b="1" dirty="0" smtClean="0">
                <a:solidFill>
                  <a:schemeClr val="tx1"/>
                </a:solidFill>
              </a:rPr>
              <a:t>Todos se conocerán, mentes lúcidas tendrán.</a:t>
            </a:r>
          </a:p>
          <a:p>
            <a:pPr algn="l"/>
            <a:r>
              <a:rPr lang="es-ES" sz="1600" b="1" dirty="0" smtClean="0">
                <a:solidFill>
                  <a:schemeClr val="tx1"/>
                </a:solidFill>
              </a:rPr>
              <a:t>Día así, tan especial, llegará.</a:t>
            </a:r>
          </a:p>
          <a:p>
            <a:pPr algn="l"/>
            <a:endParaRPr lang="es-ES" sz="1600" b="1" dirty="0" smtClean="0">
              <a:solidFill>
                <a:schemeClr val="tx1"/>
              </a:solidFill>
            </a:endParaRPr>
          </a:p>
          <a:p>
            <a:pPr algn="l"/>
            <a:r>
              <a:rPr lang="es-ES" sz="1600" b="1" dirty="0" smtClean="0">
                <a:solidFill>
                  <a:schemeClr val="tx1"/>
                </a:solidFill>
              </a:rPr>
              <a:t>Celestial reunión, para los que salvos son;</a:t>
            </a:r>
          </a:p>
          <a:p>
            <a:pPr algn="l"/>
            <a:r>
              <a:rPr lang="es-ES" sz="1600" b="1" dirty="0" smtClean="0">
                <a:solidFill>
                  <a:schemeClr val="tx1"/>
                </a:solidFill>
              </a:rPr>
              <a:t>Despedidas no habrá, ni “Hasta luego” se dirá.</a:t>
            </a:r>
          </a:p>
          <a:p>
            <a:pPr algn="l"/>
            <a:r>
              <a:rPr lang="es-ES" sz="1600" b="1" dirty="0" smtClean="0">
                <a:solidFill>
                  <a:schemeClr val="tx1"/>
                </a:solidFill>
              </a:rPr>
              <a:t>¡Oh, qué gran consolación!, ¡nunca habrá separación!</a:t>
            </a:r>
          </a:p>
          <a:p>
            <a:pPr algn="l"/>
            <a:r>
              <a:rPr lang="es-ES" sz="1600" b="1" dirty="0" smtClean="0">
                <a:solidFill>
                  <a:schemeClr val="tx1"/>
                </a:solidFill>
              </a:rPr>
              <a:t>Día así, tan especial, llegará</a:t>
            </a:r>
            <a:r>
              <a:rPr lang="es-ES" sz="1600" b="1" dirty="0" smtClean="0">
                <a:solidFill>
                  <a:schemeClr val="tx1"/>
                </a:solidFill>
              </a:rPr>
              <a:t>.</a:t>
            </a:r>
            <a:endParaRPr lang="es-ES" sz="16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154</Words>
  <Application>Microsoft Office PowerPoint</Application>
  <PresentationFormat>On-screen Show (4:3)</PresentationFormat>
  <Paragraphs>21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 Oh qué día Será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 Oh qué día Será spanish</dc:title>
  <dc:creator>admin</dc:creator>
  <cp:lastModifiedBy>admin</cp:lastModifiedBy>
  <cp:revision>5</cp:revision>
  <dcterms:created xsi:type="dcterms:W3CDTF">2026-04-21T20:07:23Z</dcterms:created>
  <dcterms:modified xsi:type="dcterms:W3CDTF">2026-11-02T16:01:01Z</dcterms:modified>
</cp:coreProperties>
</file>