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D9EBF-CC0E-45AF-8322-C628A9230FE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80456-1D19-4096-B9D9-443C895C714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hat A Day That Will Be1.jpg"/>
          <p:cNvPicPr>
            <a:picLocks noChangeAspect="1"/>
          </p:cNvPicPr>
          <p:nvPr userDrawn="1"/>
        </p:nvPicPr>
        <p:blipFill>
          <a:blip r:embed="rId14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Oh! que Dia será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304800"/>
            <a:ext cx="4038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Oh</a:t>
            </a:r>
            <a:r>
              <a:rPr lang="en-US" b="1" dirty="0" smtClean="0"/>
              <a:t>!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Dia</a:t>
            </a:r>
            <a:r>
              <a:rPr lang="en-US" b="1" dirty="0" smtClean="0"/>
              <a:t> </a:t>
            </a:r>
            <a:r>
              <a:rPr lang="en-US" b="1" dirty="0" err="1" smtClean="0"/>
              <a:t>será</a:t>
            </a:r>
            <a:r>
              <a:rPr lang="en-US" b="1" dirty="0" smtClean="0"/>
              <a:t>! 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143000"/>
            <a:ext cx="7010400" cy="5562600"/>
          </a:xfrm>
        </p:spPr>
        <p:txBody>
          <a:bodyPr numCol="2">
            <a:noAutofit/>
          </a:bodyPr>
          <a:lstStyle/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Vem o dia de fulgor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Quando acaba toda dor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Nem doenças haverá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Nem a lágrima terá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Haverá perfeita paz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Quando o Salvador capaz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Oh, que dia, dia de glória </a:t>
            </a:r>
            <a:r>
              <a:rPr lang="pt-BR" sz="1800" b="1" dirty="0" smtClean="0">
                <a:solidFill>
                  <a:schemeClr val="tx1"/>
                </a:solidFill>
              </a:rPr>
              <a:t>será.</a:t>
            </a:r>
            <a:endParaRPr lang="pt-BR" sz="1800" b="1" dirty="0" smtClean="0">
              <a:solidFill>
                <a:schemeClr val="tx1"/>
              </a:solidFill>
            </a:endParaRPr>
          </a:p>
          <a:p>
            <a:pPr algn="l"/>
            <a:endParaRPr lang="pt-BR" sz="1800" b="1" dirty="0" smtClean="0">
              <a:solidFill>
                <a:schemeClr val="tx1"/>
              </a:solidFill>
            </a:endParaRP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Coro</a:t>
            </a: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Oh! Que dia será</a:t>
            </a: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Quando o Salvador voltar</a:t>
            </a: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Poderei contemplar</a:t>
            </a: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Quem morreu pra me salvar</a:t>
            </a: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Ele me tomará a mão</a:t>
            </a: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E me guiará, então</a:t>
            </a:r>
          </a:p>
          <a:p>
            <a:pPr algn="l"/>
            <a:r>
              <a:rPr lang="pt-BR" sz="1800" b="1" dirty="0" smtClean="0">
                <a:solidFill>
                  <a:srgbClr val="FF0000"/>
                </a:solidFill>
              </a:rPr>
              <a:t>Oh, que dia, dia de glória </a:t>
            </a:r>
            <a:r>
              <a:rPr lang="pt-BR" sz="1800" b="1" dirty="0" smtClean="0">
                <a:solidFill>
                  <a:srgbClr val="FF0000"/>
                </a:solidFill>
              </a:rPr>
              <a:t>será.</a:t>
            </a:r>
            <a:endParaRPr lang="pt-BR" sz="1800" b="1" dirty="0" smtClean="0">
              <a:solidFill>
                <a:srgbClr val="FF0000"/>
              </a:solidFill>
            </a:endParaRP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Lá </a:t>
            </a:r>
            <a:r>
              <a:rPr lang="pt-BR" sz="1800" b="1" dirty="0" smtClean="0">
                <a:solidFill>
                  <a:schemeClr val="tx1"/>
                </a:solidFill>
              </a:rPr>
              <a:t>tristezas não terá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Nem pesares haverá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Nem mais pranto assolará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E a morte sumirá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E, pra sempre, estarei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Com meu Salvador e Rei</a:t>
            </a:r>
          </a:p>
          <a:p>
            <a:pPr algn="l"/>
            <a:r>
              <a:rPr lang="pt-BR" sz="1800" b="1" dirty="0" smtClean="0">
                <a:solidFill>
                  <a:schemeClr val="tx1"/>
                </a:solidFill>
              </a:rPr>
              <a:t>Oh, que dia, dia de glória </a:t>
            </a:r>
            <a:r>
              <a:rPr lang="pt-BR" sz="1800" b="1" dirty="0" smtClean="0">
                <a:solidFill>
                  <a:schemeClr val="tx1"/>
                </a:solidFill>
              </a:rPr>
              <a:t>será.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112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Oh! que Dia será!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 Dia será? portuguse</dc:title>
  <dc:creator>admin</dc:creator>
  <cp:lastModifiedBy>admin</cp:lastModifiedBy>
  <cp:revision>11</cp:revision>
  <dcterms:created xsi:type="dcterms:W3CDTF">2026-04-21T20:11:02Z</dcterms:created>
  <dcterms:modified xsi:type="dcterms:W3CDTF">2026-11-02T15:43:27Z</dcterms:modified>
</cp:coreProperties>
</file>