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>
        <p:scale>
          <a:sx n="100" d="100"/>
          <a:sy n="100" d="100"/>
        </p:scale>
        <p:origin x="-277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746F2-8B1C-4A73-8EEE-5433E54BB451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E5376-5D1F-4ACC-9783-359C810F67B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hat A Day That Will Be1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"/>
            <a:ext cx="4953000" cy="60960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Ô quel jour ça sera </a:t>
            </a:r>
            <a:r>
              <a:rPr lang="fr-FR" b="1" dirty="0" smtClean="0"/>
              <a:t>!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219200"/>
            <a:ext cx="6172200" cy="5105400"/>
          </a:xfrm>
        </p:spPr>
        <p:txBody>
          <a:bodyPr>
            <a:noAutofit/>
          </a:bodyPr>
          <a:lstStyle/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Il y a un jour qui vient, où les maux ne seront plus </a:t>
            </a:r>
          </a:p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Ni les nuages dans le ciel plus de larmes à jamais </a:t>
            </a:r>
          </a:p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Tout est paix et pour toujours sur l’autre rive pavée d’or </a:t>
            </a:r>
          </a:p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O, quel jour ! glorieux jour ça sera.</a:t>
            </a:r>
          </a:p>
          <a:p>
            <a:pPr algn="l"/>
            <a:endParaRPr lang="fr-FR" sz="1800" b="1" dirty="0" smtClean="0">
              <a:solidFill>
                <a:schemeClr val="tx1"/>
              </a:solidFill>
            </a:endParaRPr>
          </a:p>
          <a:p>
            <a:pPr algn="l"/>
            <a:r>
              <a:rPr lang="fr-FR" sz="1800" b="1" dirty="0" smtClean="0">
                <a:solidFill>
                  <a:srgbClr val="FF0000"/>
                </a:solidFill>
              </a:rPr>
              <a:t>Chœur</a:t>
            </a:r>
          </a:p>
          <a:p>
            <a:pPr algn="l"/>
            <a:r>
              <a:rPr lang="fr-FR" sz="1800" b="1" dirty="0" smtClean="0">
                <a:solidFill>
                  <a:srgbClr val="FF0000"/>
                </a:solidFill>
              </a:rPr>
              <a:t>O, quel jour ça sera quand mon Jésus :</a:t>
            </a:r>
          </a:p>
          <a:p>
            <a:pPr algn="l"/>
            <a:r>
              <a:rPr lang="fr-FR" sz="1800" b="1" dirty="0" smtClean="0">
                <a:solidFill>
                  <a:srgbClr val="FF0000"/>
                </a:solidFill>
              </a:rPr>
              <a:t> je verrai Et je vois de face Celui qui m’a sauvé par Sa grâce </a:t>
            </a:r>
          </a:p>
          <a:p>
            <a:pPr algn="l"/>
            <a:r>
              <a:rPr lang="fr-FR" sz="1800" b="1" dirty="0" smtClean="0">
                <a:solidFill>
                  <a:srgbClr val="FF0000"/>
                </a:solidFill>
              </a:rPr>
              <a:t>Quand Il me prend par la main me conduit à la terre promise </a:t>
            </a:r>
          </a:p>
          <a:p>
            <a:pPr algn="l"/>
            <a:r>
              <a:rPr lang="fr-FR" sz="1800" b="1" dirty="0" smtClean="0">
                <a:solidFill>
                  <a:srgbClr val="FF0000"/>
                </a:solidFill>
              </a:rPr>
              <a:t>O, quel jour ! Glorieux jour ça sera.</a:t>
            </a:r>
          </a:p>
          <a:p>
            <a:pPr algn="l"/>
            <a:endParaRPr lang="fr-FR" sz="1800" b="1" dirty="0" smtClean="0">
              <a:solidFill>
                <a:schemeClr val="tx1"/>
              </a:solidFill>
            </a:endParaRPr>
          </a:p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Il n’y aura ni chagrin ni fardeaux à porter </a:t>
            </a:r>
          </a:p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Non plus la maladie, douleur et séparation </a:t>
            </a:r>
          </a:p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Pour toujours je serai avec Celui qui est mort pour moi </a:t>
            </a:r>
          </a:p>
          <a:p>
            <a:pPr algn="l"/>
            <a:r>
              <a:rPr lang="fr-FR" sz="1800" b="1" dirty="0" smtClean="0">
                <a:solidFill>
                  <a:schemeClr val="tx1"/>
                </a:solidFill>
              </a:rPr>
              <a:t>O, quel jour ! Glorieux jour ça sera.</a:t>
            </a:r>
          </a:p>
          <a:p>
            <a:pPr algn="l"/>
            <a:endParaRPr lang="fr-FR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133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Ô quel jour ça sera 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Ô quel jour ça sera ! french </dc:title>
  <dc:creator>admin</dc:creator>
  <cp:lastModifiedBy>admin</cp:lastModifiedBy>
  <cp:revision>29</cp:revision>
  <dcterms:created xsi:type="dcterms:W3CDTF">2026-04-23T14:28:13Z</dcterms:created>
  <dcterms:modified xsi:type="dcterms:W3CDTF">2026-11-02T19:39:40Z</dcterms:modified>
</cp:coreProperties>
</file>