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4" autoAdjust="0"/>
  </p:normalViewPr>
  <p:slideViewPr>
    <p:cSldViewPr>
      <p:cViewPr varScale="1">
        <p:scale>
          <a:sx n="105" d="100"/>
          <a:sy n="105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EA4CB-C58C-49A9-8BD2-02ED75DCF96A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4A0F4-CA2E-4C64-927A-289A906A373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What A Day That Will Be1.jpg"/>
          <p:cNvPicPr>
            <a:picLocks noChangeAspect="1"/>
          </p:cNvPicPr>
          <p:nvPr userDrawn="1"/>
        </p:nvPicPr>
        <p:blipFill>
          <a:blip r:embed="rId13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0"/>
            <a:ext cx="4495800" cy="6858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Katahum</a:t>
            </a:r>
            <a:r>
              <a:rPr lang="en-US" b="1" dirty="0" smtClean="0"/>
              <a:t> </a:t>
            </a:r>
            <a:r>
              <a:rPr lang="en-US" b="1" dirty="0" err="1" smtClean="0"/>
              <a:t>nga</a:t>
            </a:r>
            <a:r>
              <a:rPr lang="en-US" b="1" dirty="0" smtClean="0"/>
              <a:t> </a:t>
            </a:r>
            <a:r>
              <a:rPr lang="en-US" b="1" dirty="0" err="1" smtClean="0"/>
              <a:t>adlaw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14400"/>
            <a:ext cx="5638800" cy="35052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>
                <a:solidFill>
                  <a:schemeClr val="tx1"/>
                </a:solidFill>
              </a:rPr>
              <a:t>May </a:t>
            </a:r>
            <a:r>
              <a:rPr lang="en-US" sz="2000" b="1" dirty="0" err="1" smtClean="0">
                <a:solidFill>
                  <a:schemeClr val="tx1"/>
                </a:solidFill>
              </a:rPr>
              <a:t>adkaw’ng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moabut</a:t>
            </a:r>
            <a:r>
              <a:rPr lang="en-US" sz="2000" b="1" dirty="0" smtClean="0">
                <a:solidFill>
                  <a:schemeClr val="tx1"/>
                </a:solidFill>
              </a:rPr>
              <a:t> nay </a:t>
            </a:r>
            <a:r>
              <a:rPr lang="en-US" sz="2000" b="1" dirty="0" err="1" smtClean="0">
                <a:solidFill>
                  <a:schemeClr val="tx1"/>
                </a:solidFill>
              </a:rPr>
              <a:t>kasakitan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Wa</a:t>
            </a:r>
            <a:r>
              <a:rPr lang="en-US" sz="2000" b="1" dirty="0" smtClean="0">
                <a:solidFill>
                  <a:schemeClr val="tx1"/>
                </a:solidFill>
              </a:rPr>
              <a:t> nay </a:t>
            </a:r>
            <a:r>
              <a:rPr lang="en-US" sz="2000" b="1" dirty="0" err="1" smtClean="0">
                <a:solidFill>
                  <a:schemeClr val="tx1"/>
                </a:solidFill>
              </a:rPr>
              <a:t>mga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luha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sa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atong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mga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mata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Ang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tanan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kalinaw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na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ug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tumang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kalipay</a:t>
            </a:r>
            <a:r>
              <a:rPr lang="en-US" sz="2000" b="1" dirty="0" smtClean="0">
                <a:solidFill>
                  <a:schemeClr val="tx1"/>
                </a:solidFill>
              </a:rPr>
              <a:t> pa</a:t>
            </a:r>
          </a:p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Pagkamahimataon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nga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adlaw</a:t>
            </a:r>
            <a:r>
              <a:rPr lang="en-US" sz="2000" b="1" dirty="0" smtClean="0">
                <a:solidFill>
                  <a:schemeClr val="tx1"/>
                </a:solidFill>
              </a:rPr>
              <a:t>.</a:t>
            </a:r>
          </a:p>
          <a:p>
            <a:endParaRPr lang="en-US" sz="2000" dirty="0" smtClean="0"/>
          </a:p>
          <a:p>
            <a:pPr algn="l"/>
            <a:r>
              <a:rPr lang="en-US" sz="2000" b="1" dirty="0" err="1" smtClean="0">
                <a:solidFill>
                  <a:srgbClr val="FF0000"/>
                </a:solidFill>
              </a:rPr>
              <a:t>Koro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2000" b="1" dirty="0" err="1" smtClean="0">
                <a:solidFill>
                  <a:srgbClr val="FF0000"/>
                </a:solidFill>
              </a:rPr>
              <a:t>Katahum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nga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adlaw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kong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makita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si</a:t>
            </a:r>
            <a:r>
              <a:rPr lang="en-US" sz="2000" b="1" dirty="0" smtClean="0">
                <a:solidFill>
                  <a:srgbClr val="FF0000"/>
                </a:solidFill>
              </a:rPr>
              <a:t> Jesus</a:t>
            </a:r>
          </a:p>
          <a:p>
            <a:pPr algn="l"/>
            <a:r>
              <a:rPr lang="en-US" sz="2000" b="1" dirty="0" err="1" smtClean="0">
                <a:solidFill>
                  <a:srgbClr val="FF0000"/>
                </a:solidFill>
              </a:rPr>
              <a:t>Tutokan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ko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ang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nawong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akong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manluluwas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2000" b="1" dirty="0" err="1" smtClean="0">
                <a:solidFill>
                  <a:srgbClr val="FF0000"/>
                </a:solidFill>
              </a:rPr>
              <a:t>Ang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kamot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ko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kuptan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n’ya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ngadto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yutang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saad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2000" b="1" dirty="0" err="1" smtClean="0">
                <a:solidFill>
                  <a:srgbClr val="FF0000"/>
                </a:solidFill>
              </a:rPr>
              <a:t>Packamahimayaon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nga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adlaw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Wla</a:t>
            </a:r>
            <a:r>
              <a:rPr lang="en-US" sz="2000" b="1" dirty="0" smtClean="0">
                <a:solidFill>
                  <a:schemeClr val="tx1"/>
                </a:solidFill>
              </a:rPr>
              <a:t> nay </a:t>
            </a:r>
            <a:r>
              <a:rPr lang="en-US" sz="2000" b="1" dirty="0" err="1" smtClean="0">
                <a:solidFill>
                  <a:schemeClr val="tx1"/>
                </a:solidFill>
              </a:rPr>
              <a:t>kasakit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ug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lulan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nga</a:t>
            </a:r>
            <a:r>
              <a:rPr lang="en-US" sz="2000" b="1" dirty="0" smtClean="0">
                <a:solidFill>
                  <a:schemeClr val="tx1"/>
                </a:solidFill>
              </a:rPr>
              <a:t> pas-anon</a:t>
            </a:r>
          </a:p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Wala</a:t>
            </a:r>
            <a:r>
              <a:rPr lang="en-US" sz="2000" b="1" dirty="0" smtClean="0">
                <a:solidFill>
                  <a:schemeClr val="tx1"/>
                </a:solidFill>
              </a:rPr>
              <a:t> nay </a:t>
            </a:r>
            <a:r>
              <a:rPr lang="en-US" sz="2000" b="1" dirty="0" err="1" smtClean="0">
                <a:solidFill>
                  <a:schemeClr val="tx1"/>
                </a:solidFill>
              </a:rPr>
              <a:t>pagbulag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kon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sa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langit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nakita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Kanunay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kauban</a:t>
            </a:r>
            <a:r>
              <a:rPr lang="en-US" sz="2000" b="1" dirty="0" smtClean="0">
                <a:solidFill>
                  <a:schemeClr val="tx1"/>
                </a:solidFill>
              </a:rPr>
              <a:t>  </a:t>
            </a:r>
            <a:r>
              <a:rPr lang="en-US" sz="2000" b="1" dirty="0" err="1" smtClean="0">
                <a:solidFill>
                  <a:schemeClr val="tx1"/>
                </a:solidFill>
              </a:rPr>
              <a:t>na</a:t>
            </a:r>
            <a:r>
              <a:rPr lang="en-US" sz="2000" b="1" dirty="0" smtClean="0">
                <a:solidFill>
                  <a:schemeClr val="tx1"/>
                </a:solidFill>
              </a:rPr>
              <a:t>  </a:t>
            </a:r>
            <a:r>
              <a:rPr lang="en-US" sz="2000" b="1" dirty="0" err="1" smtClean="0">
                <a:solidFill>
                  <a:schemeClr val="tx1"/>
                </a:solidFill>
              </a:rPr>
              <a:t>S’ya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nga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nagluwas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nato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Pagkamahimayaon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nga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adlaw</a:t>
            </a:r>
            <a:r>
              <a:rPr lang="en-US" sz="2000" b="1" dirty="0" smtClean="0">
                <a:solidFill>
                  <a:schemeClr val="tx1"/>
                </a:solidFill>
              </a:rPr>
              <a:t>.</a:t>
            </a:r>
            <a:endParaRPr lang="en-US" sz="20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81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Katahum nga adlaw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Katahum nga adlaw cebuano</dc:title>
  <dc:creator>admin</dc:creator>
  <cp:lastModifiedBy>admin</cp:lastModifiedBy>
  <cp:revision>12</cp:revision>
  <dcterms:created xsi:type="dcterms:W3CDTF">2026-04-24T17:16:43Z</dcterms:created>
  <dcterms:modified xsi:type="dcterms:W3CDTF">2026-11-02T19:21:51Z</dcterms:modified>
</cp:coreProperties>
</file>