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128E9-9BDE-4A31-BBE2-706606C0C065}" type="datetimeFigureOut">
              <a:rPr lang="en-US" smtClean="0"/>
              <a:pPr/>
              <a:t>11/7/2026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41406-A663-4885-A106-68C5530151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 will enter His gates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Ich will einziehn in sein 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57200"/>
            <a:ext cx="6096000" cy="762000"/>
          </a:xfrm>
        </p:spPr>
        <p:txBody>
          <a:bodyPr>
            <a:normAutofit fontScale="90000"/>
          </a:bodyPr>
          <a:lstStyle/>
          <a:p>
            <a:r>
              <a:rPr lang="de-DE" b="1" dirty="0" smtClean="0"/>
              <a:t>Ich </a:t>
            </a:r>
            <a:r>
              <a:rPr lang="de-DE" b="1" dirty="0"/>
              <a:t>will einziehn in sein 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362200"/>
            <a:ext cx="6248400" cy="3352800"/>
          </a:xfrm>
        </p:spPr>
        <p:txBody>
          <a:bodyPr>
            <a:normAutofit/>
          </a:bodyPr>
          <a:lstStyle/>
          <a:p>
            <a:pPr algn="l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Ich will einzieh'n in sein Tor mit dem Herzen voller Dank.</a:t>
            </a:r>
          </a:p>
          <a:p>
            <a:pPr algn="l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Ich will treten in den Vorhof mit Preis!</a:t>
            </a:r>
          </a:p>
          <a:p>
            <a:pPr algn="l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Denn ich weiß, dies ist der Tag, den der Herr gemacht.</a:t>
            </a:r>
          </a:p>
          <a:p>
            <a:pPr algn="l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Ich will mich freun, er hat mich froh gemacht!</a:t>
            </a:r>
          </a:p>
          <a:p>
            <a:pPr algn="l"/>
            <a:endParaRPr lang="de-DE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Er hat mich froh gemacht, er hat mich froh gemacht.</a:t>
            </a:r>
          </a:p>
          <a:p>
            <a:pPr algn="l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Ich will mich freun, er hat mich froh gemacht.</a:t>
            </a:r>
          </a:p>
          <a:p>
            <a:pPr algn="l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Er hat mich froh gemacht, er hat mich froh gemacht.</a:t>
            </a:r>
          </a:p>
          <a:p>
            <a:pPr algn="l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Ich will mich freun, er hat mich froh gemacht</a:t>
            </a:r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2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98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Ich will einziehn in sein Tor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Ich will einziehn in sein Tor</dc:title>
  <dc:creator>admin</dc:creator>
  <cp:lastModifiedBy>admin</cp:lastModifiedBy>
  <cp:revision>4</cp:revision>
  <dcterms:created xsi:type="dcterms:W3CDTF">2026-11-05T04:00:43Z</dcterms:created>
  <dcterms:modified xsi:type="dcterms:W3CDTF">2026-11-07T15:38:15Z</dcterms:modified>
</cp:coreProperties>
</file>