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4" autoAdjust="0"/>
  </p:normalViewPr>
  <p:slideViewPr>
    <p:cSldViewPr>
      <p:cViewPr varScale="1">
        <p:scale>
          <a:sx n="105" d="100"/>
          <a:sy n="105" d="100"/>
        </p:scale>
        <p:origin x="-17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21890-2230-4D4F-AF8F-F59B9E3570B0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4E7A2-89A0-4E96-8E4E-DFFCF76257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There is a Fountain1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404366" y="1447800"/>
            <a:ext cx="5739634" cy="44386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152401"/>
            <a:ext cx="3352800" cy="380999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Dzüla</a:t>
            </a:r>
            <a:r>
              <a:rPr lang="en-US" b="1" dirty="0" smtClean="0"/>
              <a:t> </a:t>
            </a:r>
            <a:r>
              <a:rPr lang="en-US" b="1" dirty="0" err="1" smtClean="0"/>
              <a:t>ali</a:t>
            </a:r>
            <a:r>
              <a:rPr lang="en-US" b="1" dirty="0" smtClean="0"/>
              <a:t> </a:t>
            </a:r>
            <a:r>
              <a:rPr lang="en-US" b="1" dirty="0" err="1" smtClean="0"/>
              <a:t>bue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762000"/>
            <a:ext cx="6400800" cy="5943600"/>
          </a:xfrm>
        </p:spPr>
        <p:txBody>
          <a:bodyPr numCol="2">
            <a:noAutofit/>
          </a:bodyPr>
          <a:lstStyle/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Zhe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nou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phouyu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dzüla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bue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Dzüla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Khrista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zhe</a:t>
            </a:r>
            <a:r>
              <a:rPr lang="en-US" sz="1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Sünanou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khüshee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loulai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Mahmo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veishi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khaipeie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Khoras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Mahmo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veishi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khaipeie</a:t>
            </a:r>
            <a:r>
              <a:rPr lang="en-US" sz="16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Mahmo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veishi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khaipeie</a:t>
            </a:r>
            <a:r>
              <a:rPr lang="en-US" sz="16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Mahmai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zhehi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afü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louthai</a:t>
            </a:r>
            <a:r>
              <a:rPr lang="en-US" sz="16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Mahmo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veishi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khaipeie</a:t>
            </a:r>
            <a:r>
              <a:rPr lang="en-US" sz="16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Avao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mailia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asa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shoshe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Dzüla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ngaolou</a:t>
            </a:r>
            <a:r>
              <a:rPr lang="en-US" sz="1600" b="1" dirty="0" smtClean="0">
                <a:solidFill>
                  <a:schemeClr val="tx1"/>
                </a:solidFill>
              </a:rPr>
              <a:t>-a;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E-a </a:t>
            </a:r>
            <a:r>
              <a:rPr lang="en-US" sz="1600" b="1" dirty="0" err="1" smtClean="0">
                <a:solidFill>
                  <a:schemeClr val="tx1"/>
                </a:solidFill>
              </a:rPr>
              <a:t>Puh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büa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mahsou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mailie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Amahmo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khailupeio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Lülou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vanou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dzüla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ngaoe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Heu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nou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khüpayu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zhe</a:t>
            </a:r>
            <a:r>
              <a:rPr lang="en-US" sz="1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Leshi</a:t>
            </a:r>
            <a:r>
              <a:rPr lang="en-US" sz="1600" b="1" dirty="0" smtClean="0">
                <a:solidFill>
                  <a:schemeClr val="tx1"/>
                </a:solidFill>
              </a:rPr>
              <a:t>-a </a:t>
            </a:r>
            <a:r>
              <a:rPr lang="en-US" sz="1600" b="1" dirty="0" err="1" smtClean="0">
                <a:solidFill>
                  <a:schemeClr val="tx1"/>
                </a:solidFill>
              </a:rPr>
              <a:t>khaipeiyu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sünou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Achibe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soua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thailai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Kaona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sho</a:t>
            </a:r>
            <a:r>
              <a:rPr lang="en-US" sz="1600" b="1" dirty="0" smtClean="0">
                <a:solidFill>
                  <a:schemeClr val="tx1"/>
                </a:solidFill>
              </a:rPr>
              <a:t>-a </a:t>
            </a:r>
            <a:r>
              <a:rPr lang="en-US" sz="1600" b="1" dirty="0" err="1" smtClean="0">
                <a:solidFill>
                  <a:schemeClr val="tx1"/>
                </a:solidFill>
              </a:rPr>
              <a:t>veipuyu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lou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E </a:t>
            </a:r>
            <a:r>
              <a:rPr lang="en-US" sz="1600" b="1" dirty="0" err="1" smtClean="0">
                <a:solidFill>
                  <a:schemeClr val="tx1"/>
                </a:solidFill>
              </a:rPr>
              <a:t>nou</a:t>
            </a:r>
            <a:r>
              <a:rPr lang="en-US" sz="1600" b="1" dirty="0" smtClean="0">
                <a:solidFill>
                  <a:schemeClr val="tx1"/>
                </a:solidFill>
              </a:rPr>
              <a:t> Ne </a:t>
            </a:r>
            <a:r>
              <a:rPr lang="en-US" sz="1600" b="1" dirty="0" err="1" smtClean="0">
                <a:solidFill>
                  <a:schemeClr val="tx1"/>
                </a:solidFill>
              </a:rPr>
              <a:t>sousholai</a:t>
            </a:r>
            <a:r>
              <a:rPr lang="en-US" sz="16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Amü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nou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raolou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hoyu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thai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Kaona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sota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bailai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99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Dzüla ali bue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Dzüla ali bue  410  poula</dc:title>
  <dc:creator>admin</dc:creator>
  <cp:lastModifiedBy>admin</cp:lastModifiedBy>
  <cp:revision>7</cp:revision>
  <dcterms:created xsi:type="dcterms:W3CDTF">2026-11-02T20:11:06Z</dcterms:created>
  <dcterms:modified xsi:type="dcterms:W3CDTF">2026-11-05T03:16:06Z</dcterms:modified>
</cp:coreProperties>
</file>