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4" autoAdjust="0"/>
  </p:normalViewPr>
  <p:slideViewPr>
    <p:cSldViewPr>
      <p:cViewPr varScale="1">
        <p:scale>
          <a:sx n="111" d="100"/>
          <a:sy n="111" d="100"/>
        </p:scale>
        <p:origin x="-2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4123-B6BC-4D09-9012-53C91E40BA17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B8614-DB3B-4138-B807-EE8C35A819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4123-B6BC-4D09-9012-53C91E40BA17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B8614-DB3B-4138-B807-EE8C35A819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4123-B6BC-4D09-9012-53C91E40BA17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B8614-DB3B-4138-B807-EE8C35A819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4123-B6BC-4D09-9012-53C91E40BA17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B8614-DB3B-4138-B807-EE8C35A819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4123-B6BC-4D09-9012-53C91E40BA17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B8614-DB3B-4138-B807-EE8C35A819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4123-B6BC-4D09-9012-53C91E40BA17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B8614-DB3B-4138-B807-EE8C35A819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4123-B6BC-4D09-9012-53C91E40BA17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B8614-DB3B-4138-B807-EE8C35A819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4123-B6BC-4D09-9012-53C91E40BA17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B8614-DB3B-4138-B807-EE8C35A819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4123-B6BC-4D09-9012-53C91E40BA17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B8614-DB3B-4138-B807-EE8C35A819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4123-B6BC-4D09-9012-53C91E40BA17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B8614-DB3B-4138-B807-EE8C35A819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54123-B6BC-4D09-9012-53C91E40BA17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B8614-DB3B-4138-B807-EE8C35A8195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54123-B6BC-4D09-9012-53C91E40BA17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B8614-DB3B-4138-B807-EE8C35A8195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ing To The Lord Of Harvest.jpg"/>
          <p:cNvPicPr>
            <a:picLocks noChangeAspect="1"/>
          </p:cNvPicPr>
          <p:nvPr userDrawn="1"/>
        </p:nvPicPr>
        <p:blipFill>
          <a:blip r:embed="rId14">
            <a:lum brigh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歌唱讚美莊稼主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KvE--Uz1mO8?si=13lIqc0ldywM0ZDJ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152400"/>
            <a:ext cx="3810000" cy="609600"/>
          </a:xfrm>
        </p:spPr>
        <p:txBody>
          <a:bodyPr>
            <a:normAutofit fontScale="90000"/>
          </a:bodyPr>
          <a:lstStyle/>
          <a:p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zh-TW" altLang="en-US" b="1" dirty="0" smtClean="0"/>
              <a:t>歌</a:t>
            </a:r>
            <a:r>
              <a:rPr lang="zh-TW" altLang="en-US" b="1" dirty="0" smtClean="0"/>
              <a:t>唱讚美莊稼主</a:t>
            </a:r>
            <a:r>
              <a:rPr lang="zh-CN" altLang="en-US" b="1" dirty="0"/>
              <a:t/>
            </a:r>
            <a:br>
              <a:rPr lang="zh-CN" altLang="en-US" b="1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19400" y="1219200"/>
            <a:ext cx="3810000" cy="3962400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zh-TW" altLang="en-US" b="1" dirty="0" smtClean="0">
                <a:solidFill>
                  <a:schemeClr val="tx1"/>
                </a:solidFill>
              </a:rPr>
              <a:t>歌唱讚美莊稼主</a:t>
            </a:r>
            <a:r>
              <a:rPr lang="en-US" altLang="zh-TW" b="1" dirty="0" smtClean="0">
                <a:solidFill>
                  <a:schemeClr val="tx1"/>
                </a:solidFill>
              </a:rPr>
              <a:t>,   </a:t>
            </a:r>
            <a:r>
              <a:rPr lang="zh-TW" altLang="en-US" b="1" dirty="0" smtClean="0">
                <a:solidFill>
                  <a:schemeClr val="tx1"/>
                </a:solidFill>
              </a:rPr>
              <a:t>歌</a:t>
            </a:r>
            <a:r>
              <a:rPr lang="zh-TW" altLang="en-US" b="1" dirty="0" smtClean="0">
                <a:solidFill>
                  <a:schemeClr val="tx1"/>
                </a:solidFill>
              </a:rPr>
              <a:t>唱仁愛頌歌，</a:t>
            </a:r>
            <a:br>
              <a:rPr lang="zh-TW" altLang="en-US" b="1" dirty="0" smtClean="0">
                <a:solidFill>
                  <a:schemeClr val="tx1"/>
                </a:solidFill>
              </a:rPr>
            </a:br>
            <a:r>
              <a:rPr lang="zh-TW" altLang="en-US" b="1" dirty="0" smtClean="0">
                <a:solidFill>
                  <a:schemeClr val="tx1"/>
                </a:solidFill>
              </a:rPr>
              <a:t>滿山喜樂高聲唱，歡呼哈利路亞；</a:t>
            </a:r>
            <a:br>
              <a:rPr lang="zh-TW" altLang="en-US" b="1" dirty="0" smtClean="0">
                <a:solidFill>
                  <a:schemeClr val="tx1"/>
                </a:solidFill>
              </a:rPr>
            </a:br>
            <a:r>
              <a:rPr lang="zh-TW" altLang="en-US" b="1" dirty="0" smtClean="0">
                <a:solidFill>
                  <a:schemeClr val="tx1"/>
                </a:solidFill>
              </a:rPr>
              <a:t>四季藉主命轉移，五穀百果豐收，</a:t>
            </a:r>
            <a:br>
              <a:rPr lang="zh-TW" altLang="en-US" b="1" dirty="0" smtClean="0">
                <a:solidFill>
                  <a:schemeClr val="tx1"/>
                </a:solidFill>
              </a:rPr>
            </a:br>
            <a:r>
              <a:rPr lang="zh-TW" altLang="en-US" b="1" dirty="0" smtClean="0">
                <a:solidFill>
                  <a:schemeClr val="tx1"/>
                </a:solidFill>
              </a:rPr>
              <a:t>歌唱讚美莊稼主</a:t>
            </a:r>
            <a:r>
              <a:rPr lang="en-US" altLang="zh-TW" b="1" dirty="0" smtClean="0">
                <a:solidFill>
                  <a:schemeClr val="tx1"/>
                </a:solidFill>
              </a:rPr>
              <a:t>,    </a:t>
            </a:r>
            <a:r>
              <a:rPr lang="zh-TW" altLang="en-US" b="1" dirty="0" smtClean="0">
                <a:solidFill>
                  <a:schemeClr val="tx1"/>
                </a:solidFill>
              </a:rPr>
              <a:t>高</a:t>
            </a:r>
            <a:r>
              <a:rPr lang="zh-TW" altLang="en-US" b="1" dirty="0" smtClean="0">
                <a:solidFill>
                  <a:schemeClr val="tx1"/>
                </a:solidFill>
              </a:rPr>
              <a:t>唱仁愛樂歌。</a:t>
            </a:r>
            <a:br>
              <a:rPr lang="zh-TW" altLang="en-US" b="1" dirty="0" smtClean="0">
                <a:solidFill>
                  <a:schemeClr val="tx1"/>
                </a:solidFill>
              </a:rPr>
            </a:br>
            <a:endParaRPr lang="en-US" altLang="zh-TW" b="1" dirty="0" smtClean="0">
              <a:solidFill>
                <a:schemeClr val="tx1"/>
              </a:solidFill>
            </a:endParaRPr>
          </a:p>
          <a:p>
            <a:pPr algn="l"/>
            <a:r>
              <a:rPr lang="zh-TW" altLang="en-US" b="1" dirty="0" smtClean="0">
                <a:solidFill>
                  <a:schemeClr val="tx1"/>
                </a:solidFill>
              </a:rPr>
              <a:t/>
            </a:r>
            <a:br>
              <a:rPr lang="zh-TW" altLang="en-US" b="1" dirty="0" smtClean="0">
                <a:solidFill>
                  <a:schemeClr val="tx1"/>
                </a:solidFill>
              </a:rPr>
            </a:br>
            <a:r>
              <a:rPr lang="zh-TW" altLang="en-US" b="1" dirty="0" smtClean="0">
                <a:solidFill>
                  <a:schemeClr val="tx1"/>
                </a:solidFill>
              </a:rPr>
              <a:t>上主賜甘霖沃土，野地花開泉湧，</a:t>
            </a:r>
            <a:br>
              <a:rPr lang="zh-TW" altLang="en-US" b="1" dirty="0" smtClean="0">
                <a:solidFill>
                  <a:schemeClr val="tx1"/>
                </a:solidFill>
              </a:rPr>
            </a:br>
            <a:r>
              <a:rPr lang="zh-TW" altLang="en-US" b="1" dirty="0" smtClean="0">
                <a:solidFill>
                  <a:schemeClr val="tx1"/>
                </a:solidFill>
              </a:rPr>
              <a:t>眾山丘快樂跳躍，山谷歡笑歌唱；</a:t>
            </a:r>
            <a:br>
              <a:rPr lang="zh-TW" altLang="en-US" b="1" dirty="0" smtClean="0">
                <a:solidFill>
                  <a:schemeClr val="tx1"/>
                </a:solidFill>
              </a:rPr>
            </a:br>
            <a:r>
              <a:rPr lang="zh-TW" altLang="en-US" b="1" dirty="0" smtClean="0">
                <a:solidFill>
                  <a:schemeClr val="tx1"/>
                </a:solidFill>
              </a:rPr>
              <a:t>祂賜下豐盛恩惠，萬物滋長茂盛，</a:t>
            </a:r>
            <a:br>
              <a:rPr lang="zh-TW" altLang="en-US" b="1" dirty="0" smtClean="0">
                <a:solidFill>
                  <a:schemeClr val="tx1"/>
                </a:solidFill>
              </a:rPr>
            </a:br>
            <a:r>
              <a:rPr lang="zh-TW" altLang="en-US" b="1" dirty="0" smtClean="0">
                <a:solidFill>
                  <a:schemeClr val="tx1"/>
                </a:solidFill>
              </a:rPr>
              <a:t>祂賜豐富與平安，作為年歲冠冕。</a:t>
            </a:r>
            <a:br>
              <a:rPr lang="zh-TW" altLang="en-US" b="1" dirty="0" smtClean="0">
                <a:solidFill>
                  <a:schemeClr val="tx1"/>
                </a:solidFill>
              </a:rPr>
            </a:br>
            <a:endParaRPr lang="en-US" altLang="zh-TW" b="1" dirty="0" smtClean="0">
              <a:solidFill>
                <a:schemeClr val="tx1"/>
              </a:solidFill>
            </a:endParaRPr>
          </a:p>
          <a:p>
            <a:pPr algn="l"/>
            <a:r>
              <a:rPr lang="zh-TW" altLang="en-US" b="1" dirty="0" smtClean="0">
                <a:solidFill>
                  <a:schemeClr val="tx1"/>
                </a:solidFill>
              </a:rPr>
              <a:t/>
            </a:r>
            <a:br>
              <a:rPr lang="zh-TW" altLang="en-US" b="1" dirty="0" smtClean="0">
                <a:solidFill>
                  <a:schemeClr val="tx1"/>
                </a:solidFill>
              </a:rPr>
            </a:br>
            <a:r>
              <a:rPr lang="zh-TW" altLang="en-US" b="1" dirty="0" smtClean="0">
                <a:solidFill>
                  <a:schemeClr val="tx1"/>
                </a:solidFill>
              </a:rPr>
              <a:t>將主所賞賜禮物，敬獻在祂聖壇，</a:t>
            </a:r>
            <a:br>
              <a:rPr lang="zh-TW" altLang="en-US" b="1" dirty="0" smtClean="0">
                <a:solidFill>
                  <a:schemeClr val="tx1"/>
                </a:solidFill>
              </a:rPr>
            </a:br>
            <a:r>
              <a:rPr lang="zh-TW" altLang="en-US" b="1" dirty="0" smtClean="0">
                <a:solidFill>
                  <a:schemeClr val="tx1"/>
                </a:solidFill>
              </a:rPr>
              <a:t>所獻金色的禾捆，皆主救贖靈魂；</a:t>
            </a:r>
            <a:br>
              <a:rPr lang="zh-TW" altLang="en-US" b="1" dirty="0" smtClean="0">
                <a:solidFill>
                  <a:schemeClr val="tx1"/>
                </a:solidFill>
              </a:rPr>
            </a:br>
            <a:r>
              <a:rPr lang="zh-TW" altLang="en-US" b="1" dirty="0" smtClean="0">
                <a:solidFill>
                  <a:schemeClr val="tx1"/>
                </a:solidFill>
              </a:rPr>
              <a:t>當你俯伏主足前，獻上感恩的心，</a:t>
            </a:r>
            <a:br>
              <a:rPr lang="zh-TW" altLang="en-US" b="1" dirty="0" smtClean="0">
                <a:solidFill>
                  <a:schemeClr val="tx1"/>
                </a:solidFill>
              </a:rPr>
            </a:br>
            <a:r>
              <a:rPr lang="zh-TW" altLang="en-US" b="1" dirty="0" smtClean="0">
                <a:solidFill>
                  <a:schemeClr val="tx1"/>
                </a:solidFill>
              </a:rPr>
              <a:t>用你生活敬拜祂，因祂為你捨生。</a:t>
            </a:r>
            <a:br>
              <a:rPr lang="zh-TW" altLang="en-US" b="1" dirty="0" smtClean="0">
                <a:solidFill>
                  <a:schemeClr val="tx1"/>
                </a:solidFill>
              </a:rPr>
            </a:br>
            <a:endParaRPr lang="zh-TW" altLang="en-US" b="1" dirty="0" smtClean="0">
              <a:solidFill>
                <a:schemeClr val="tx1"/>
              </a:solidFill>
            </a:endParaRPr>
          </a:p>
          <a:p>
            <a:pPr algn="l"/>
            <a:endParaRPr lang="en-US" b="1" dirty="0" smtClean="0">
              <a:solidFill>
                <a:schemeClr val="tx1"/>
              </a:solidFill>
              <a:hlinkClick r:id="rId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15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歌唱讚美莊稼主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歌唱赞美庄稼主 </dc:title>
  <dc:creator>admin</dc:creator>
  <cp:lastModifiedBy>admin</cp:lastModifiedBy>
  <cp:revision>6</cp:revision>
  <dcterms:created xsi:type="dcterms:W3CDTF">2026-10-29T16:42:22Z</dcterms:created>
  <dcterms:modified xsi:type="dcterms:W3CDTF">2026-10-30T01:38:48Z</dcterms:modified>
</cp:coreProperties>
</file>