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24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CD1C-4FFD-444A-948E-198B5E3CDB93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B6150-61F4-4DF8-9178-2028EA711A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CD1C-4FFD-444A-948E-198B5E3CDB93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B6150-61F4-4DF8-9178-2028EA711A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CD1C-4FFD-444A-948E-198B5E3CDB93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B6150-61F4-4DF8-9178-2028EA711A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CD1C-4FFD-444A-948E-198B5E3CDB93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B6150-61F4-4DF8-9178-2028EA711A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CD1C-4FFD-444A-948E-198B5E3CDB93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B6150-61F4-4DF8-9178-2028EA711A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CD1C-4FFD-444A-948E-198B5E3CDB93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B6150-61F4-4DF8-9178-2028EA711A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CD1C-4FFD-444A-948E-198B5E3CDB93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B6150-61F4-4DF8-9178-2028EA711A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CD1C-4FFD-444A-948E-198B5E3CDB93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B6150-61F4-4DF8-9178-2028EA711A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CD1C-4FFD-444A-948E-198B5E3CDB93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B6150-61F4-4DF8-9178-2028EA711A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CD1C-4FFD-444A-948E-198B5E3CDB93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B6150-61F4-4DF8-9178-2028EA711A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CD1C-4FFD-444A-948E-198B5E3CDB93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B6150-61F4-4DF8-9178-2028EA711A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ACD1C-4FFD-444A-948E-198B5E3CDB93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4B6150-61F4-4DF8-9178-2028EA711AB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Thanks to God for my Redeemer1.jpg"/>
          <p:cNvPicPr>
            <a:picLocks noChangeAspect="1"/>
          </p:cNvPicPr>
          <p:nvPr userDrawn="1"/>
        </p:nvPicPr>
        <p:blipFill>
          <a:blip r:embed="rId13">
            <a:lum bright="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0"/>
            <a:ext cx="2362200" cy="555625"/>
          </a:xfrm>
        </p:spPr>
        <p:txBody>
          <a:bodyPr>
            <a:normAutofit fontScale="90000"/>
          </a:bodyPr>
          <a:lstStyle/>
          <a:p>
            <a:r>
              <a:rPr lang="en-US" altLang="ko-KR" b="1" dirty="0" smtClean="0"/>
              <a:t/>
            </a:r>
            <a:br>
              <a:rPr lang="en-US" altLang="ko-KR" b="1" dirty="0" smtClean="0"/>
            </a:br>
            <a:r>
              <a:rPr lang="ko-KR" altLang="en-US" b="1" dirty="0" smtClean="0"/>
              <a:t>感謝神</a:t>
            </a:r>
            <a:r>
              <a:rPr lang="ko-KR" altLang="en-US" b="1" dirty="0"/>
              <a:t/>
            </a:r>
            <a:br>
              <a:rPr lang="ko-KR" altLang="en-US" b="1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838200"/>
            <a:ext cx="4114800" cy="3810000"/>
          </a:xfrm>
        </p:spPr>
        <p:txBody>
          <a:bodyPr>
            <a:noAutofit/>
          </a:bodyPr>
          <a:lstStyle/>
          <a:p>
            <a:pPr algn="l"/>
            <a:r>
              <a:rPr lang="zh-TW" altLang="en-US" sz="1800" b="1" dirty="0" smtClean="0">
                <a:solidFill>
                  <a:schemeClr val="tx1"/>
                </a:solidFill>
              </a:rPr>
              <a:t>感謝神賜我救贖主，感謝神豐富預備！</a:t>
            </a:r>
          </a:p>
          <a:p>
            <a:pPr algn="l"/>
            <a:r>
              <a:rPr lang="zh-TW" altLang="en-US" sz="1800" b="1" dirty="0" smtClean="0">
                <a:solidFill>
                  <a:schemeClr val="tx1"/>
                </a:solidFill>
              </a:rPr>
              <a:t>感謝神常與我同在，感謝神一切恩惠！</a:t>
            </a:r>
          </a:p>
          <a:p>
            <a:pPr algn="l"/>
            <a:r>
              <a:rPr lang="zh-TW" altLang="en-US" sz="1800" b="1" dirty="0" smtClean="0">
                <a:solidFill>
                  <a:schemeClr val="tx1"/>
                </a:solidFill>
              </a:rPr>
              <a:t>感謝神賜溫暖春天，感謝神淒涼秋景！</a:t>
            </a:r>
          </a:p>
          <a:p>
            <a:pPr algn="l"/>
            <a:r>
              <a:rPr lang="zh-TW" altLang="en-US" sz="1800" b="1" dirty="0" smtClean="0">
                <a:solidFill>
                  <a:schemeClr val="tx1"/>
                </a:solidFill>
              </a:rPr>
              <a:t>感謝神抹乾我眼淚，感謝神賜我安寧！</a:t>
            </a:r>
          </a:p>
          <a:p>
            <a:pPr algn="l"/>
            <a:endParaRPr lang="zh-TW" alt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zh-TW" altLang="en-US" sz="1800" b="1" dirty="0" smtClean="0">
                <a:solidFill>
                  <a:schemeClr val="tx1"/>
                </a:solidFill>
              </a:rPr>
              <a:t>感謝神禱告蒙應允， 感謝神禱告不聽！</a:t>
            </a:r>
          </a:p>
          <a:p>
            <a:pPr algn="l"/>
            <a:r>
              <a:rPr lang="zh-TW" altLang="en-US" sz="1800" b="1" dirty="0" smtClean="0">
                <a:solidFill>
                  <a:schemeClr val="tx1"/>
                </a:solidFill>
              </a:rPr>
              <a:t>感謝神我曾經風暴，感謝神豐富供應！</a:t>
            </a:r>
          </a:p>
          <a:p>
            <a:pPr algn="l"/>
            <a:r>
              <a:rPr lang="zh-TW" altLang="en-US" sz="1800" b="1" dirty="0" smtClean="0">
                <a:solidFill>
                  <a:schemeClr val="tx1"/>
                </a:solidFill>
              </a:rPr>
              <a:t>感謝神賜我苦與樂，感謝神賜我安慰！</a:t>
            </a:r>
          </a:p>
          <a:p>
            <a:pPr algn="l"/>
            <a:r>
              <a:rPr lang="zh-TW" altLang="en-US" sz="1800" b="1" dirty="0" smtClean="0">
                <a:solidFill>
                  <a:schemeClr val="tx1"/>
                </a:solidFill>
              </a:rPr>
              <a:t>感謝神賜無限恩典，感謝神無比大愛！</a:t>
            </a:r>
          </a:p>
          <a:p>
            <a:pPr algn="l"/>
            <a:endParaRPr lang="zh-TW" alt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zh-TW" altLang="en-US" sz="1800" b="1" dirty="0" smtClean="0">
                <a:solidFill>
                  <a:schemeClr val="tx1"/>
                </a:solidFill>
              </a:rPr>
              <a:t>感謝神賜路旁玫瑰，感謝神玫瑰有刺！</a:t>
            </a:r>
          </a:p>
          <a:p>
            <a:pPr algn="l"/>
            <a:r>
              <a:rPr lang="zh-TW" altLang="en-US" sz="1800" b="1" dirty="0" smtClean="0">
                <a:solidFill>
                  <a:schemeClr val="tx1"/>
                </a:solidFill>
              </a:rPr>
              <a:t>感謝神賜家庭溫暖，感謝神賜我福氣！</a:t>
            </a:r>
          </a:p>
          <a:p>
            <a:pPr algn="l"/>
            <a:r>
              <a:rPr lang="zh-TW" altLang="en-US" sz="1800" b="1" dirty="0" smtClean="0">
                <a:solidFill>
                  <a:schemeClr val="tx1"/>
                </a:solidFill>
              </a:rPr>
              <a:t>感謝神賜喜樂憂愁，感謝神賜我平安！</a:t>
            </a:r>
          </a:p>
          <a:p>
            <a:pPr algn="l"/>
            <a:r>
              <a:rPr lang="zh-TW" altLang="en-US" sz="1800" b="1" dirty="0" smtClean="0">
                <a:solidFill>
                  <a:schemeClr val="tx1"/>
                </a:solidFill>
              </a:rPr>
              <a:t>感謝神賜明天盼望，感謝神直到永遠！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endParaRPr lang="en-US" sz="1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204</Words>
  <Application>Microsoft Office PowerPoint</Application>
  <PresentationFormat>On-screen Show (4:3)</PresentationFormat>
  <Paragraphs>15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 感謝神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感 謝 神 </dc:title>
  <dc:creator>admin</dc:creator>
  <cp:lastModifiedBy>admin</cp:lastModifiedBy>
  <cp:revision>4</cp:revision>
  <dcterms:created xsi:type="dcterms:W3CDTF">2026-10-22T23:23:43Z</dcterms:created>
  <dcterms:modified xsi:type="dcterms:W3CDTF">2026-10-26T18:56:15Z</dcterms:modified>
</cp:coreProperties>
</file>