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22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59DF-F921-486A-BB29-51DF895935BB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49905-3C09-4396-B698-35C5E18400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59DF-F921-486A-BB29-51DF895935BB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49905-3C09-4396-B698-35C5E18400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59DF-F921-486A-BB29-51DF895935BB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49905-3C09-4396-B698-35C5E18400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59DF-F921-486A-BB29-51DF895935BB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49905-3C09-4396-B698-35C5E18400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59DF-F921-486A-BB29-51DF895935BB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49905-3C09-4396-B698-35C5E18400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59DF-F921-486A-BB29-51DF895935BB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49905-3C09-4396-B698-35C5E18400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59DF-F921-486A-BB29-51DF895935BB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49905-3C09-4396-B698-35C5E18400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59DF-F921-486A-BB29-51DF895935BB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49905-3C09-4396-B698-35C5E18400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59DF-F921-486A-BB29-51DF895935BB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49905-3C09-4396-B698-35C5E18400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59DF-F921-486A-BB29-51DF895935BB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49905-3C09-4396-B698-35C5E18400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59DF-F921-486A-BB29-51DF895935BB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49905-3C09-4396-B698-35C5E18400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459DF-F921-486A-BB29-51DF895935BB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49905-3C09-4396-B698-35C5E184006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ar and near the fields are teeming.JPG"/>
          <p:cNvPicPr>
            <a:picLocks noChangeAspect="1"/>
          </p:cNvPicPr>
          <p:nvPr userDrawn="1"/>
        </p:nvPicPr>
        <p:blipFill>
          <a:blip r:embed="rId14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実れる田の面は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152401"/>
            <a:ext cx="3810000" cy="457200"/>
          </a:xfrm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/>
            </a:r>
            <a:br>
              <a:rPr lang="en-US" altLang="ja-JP" b="1" dirty="0" smtClean="0"/>
            </a:br>
            <a:r>
              <a:rPr lang="ja-JP" altLang="en-US" b="1" smtClean="0"/>
              <a:t>実</a:t>
            </a:r>
            <a:r>
              <a:rPr lang="ja-JP" altLang="en-US" b="1"/>
              <a:t>れる田の面は</a:t>
            </a:r>
            <a:br>
              <a:rPr lang="ja-JP" altLang="en-US" b="1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90600"/>
            <a:ext cx="4191000" cy="4648200"/>
          </a:xfrm>
        </p:spPr>
        <p:txBody>
          <a:bodyPr>
            <a:noAutofit/>
          </a:bodyPr>
          <a:lstStyle/>
          <a:p>
            <a:pPr algn="l"/>
            <a:r>
              <a:rPr lang="en-US" altLang="ja-JP" sz="1800" b="1" dirty="0" smtClean="0">
                <a:solidFill>
                  <a:schemeClr val="tx1"/>
                </a:solidFill>
              </a:rPr>
              <a:t>1. </a:t>
            </a:r>
            <a:r>
              <a:rPr lang="ja-JP" altLang="en-US" sz="1800" b="1" smtClean="0">
                <a:solidFill>
                  <a:schemeClr val="tx1"/>
                </a:solidFill>
              </a:rPr>
              <a:t>実れる田の面は　見わたす限り、</a:t>
            </a:r>
            <a:br>
              <a:rPr lang="ja-JP" altLang="en-US" sz="1800" b="1" smtClean="0">
                <a:solidFill>
                  <a:schemeClr val="tx1"/>
                </a:solidFill>
              </a:rPr>
            </a:br>
            <a:r>
              <a:rPr lang="ja-JP" altLang="en-US" sz="1800" b="1" smtClean="0">
                <a:solidFill>
                  <a:schemeClr val="tx1"/>
                </a:solidFill>
              </a:rPr>
              <a:t>穂波のたちつつ　日陰ににおう。</a:t>
            </a:r>
          </a:p>
          <a:p>
            <a:pPr algn="l"/>
            <a:r>
              <a:rPr lang="ja-JP" altLang="en-US" sz="1800" b="1" smtClean="0">
                <a:solidFill>
                  <a:schemeClr val="tx1"/>
                </a:solidFill>
              </a:rPr>
              <a:t/>
            </a:r>
            <a:br>
              <a:rPr lang="ja-JP" altLang="en-US" sz="1800" b="1" smtClean="0">
                <a:solidFill>
                  <a:schemeClr val="tx1"/>
                </a:solidFill>
              </a:rPr>
            </a:br>
            <a:r>
              <a:rPr lang="en-US" altLang="ja-JP" sz="1800" b="1" dirty="0" smtClean="0">
                <a:solidFill>
                  <a:srgbClr val="FF0000"/>
                </a:solidFill>
              </a:rPr>
              <a:t>Ref</a:t>
            </a:r>
            <a:br>
              <a:rPr lang="en-US" altLang="ja-JP" sz="1800" b="1" dirty="0" smtClean="0">
                <a:solidFill>
                  <a:srgbClr val="FF0000"/>
                </a:solidFill>
              </a:rPr>
            </a:br>
            <a:r>
              <a:rPr lang="ja-JP" altLang="en-US" sz="1800" b="1" smtClean="0">
                <a:solidFill>
                  <a:srgbClr val="FF0000"/>
                </a:solidFill>
              </a:rPr>
              <a:t>垂穂は色づき　敏鎌を待てり、</a:t>
            </a:r>
            <a:br>
              <a:rPr lang="ja-JP" altLang="en-US" sz="1800" b="1" smtClean="0">
                <a:solidFill>
                  <a:srgbClr val="FF0000"/>
                </a:solidFill>
              </a:rPr>
            </a:br>
            <a:r>
              <a:rPr lang="ja-JP" altLang="en-US" sz="1800" b="1" smtClean="0">
                <a:solidFill>
                  <a:srgbClr val="FF0000"/>
                </a:solidFill>
              </a:rPr>
              <a:t>いざいざ刈らずや、時すぎねまに。</a:t>
            </a:r>
          </a:p>
          <a:p>
            <a:pPr algn="l"/>
            <a:r>
              <a:rPr lang="ja-JP" altLang="en-US" sz="1800" b="1" smtClean="0">
                <a:solidFill>
                  <a:schemeClr val="tx1"/>
                </a:solidFill>
              </a:rPr>
              <a:t/>
            </a:r>
            <a:br>
              <a:rPr lang="ja-JP" altLang="en-US" sz="1800" b="1" smtClean="0">
                <a:solidFill>
                  <a:schemeClr val="tx1"/>
                </a:solidFill>
              </a:rPr>
            </a:br>
            <a:r>
              <a:rPr lang="en-US" altLang="ja-JP" sz="1800" b="1" dirty="0" smtClean="0">
                <a:solidFill>
                  <a:schemeClr val="tx1"/>
                </a:solidFill>
              </a:rPr>
              <a:t>2. </a:t>
            </a:r>
            <a:r>
              <a:rPr lang="ja-JP" altLang="en-US" sz="1800" b="1" smtClean="0">
                <a:solidFill>
                  <a:schemeClr val="tx1"/>
                </a:solidFill>
              </a:rPr>
              <a:t>しののめと共に　とく起出でて、</a:t>
            </a:r>
            <a:br>
              <a:rPr lang="ja-JP" altLang="en-US" sz="1800" b="1" smtClean="0">
                <a:solidFill>
                  <a:schemeClr val="tx1"/>
                </a:solidFill>
              </a:rPr>
            </a:br>
            <a:r>
              <a:rPr lang="ja-JP" altLang="en-US" sz="1800" b="1" smtClean="0">
                <a:solidFill>
                  <a:schemeClr val="tx1"/>
                </a:solidFill>
              </a:rPr>
              <a:t>暮果つるまでも　刈らしめ給え。</a:t>
            </a:r>
          </a:p>
          <a:p>
            <a:pPr algn="l"/>
            <a:r>
              <a:rPr lang="ja-JP" altLang="en-US" sz="1800" b="1" smtClean="0">
                <a:solidFill>
                  <a:schemeClr val="tx1"/>
                </a:solidFill>
              </a:rPr>
              <a:t/>
            </a:r>
            <a:br>
              <a:rPr lang="ja-JP" altLang="en-US" sz="1800" b="1" smtClean="0">
                <a:solidFill>
                  <a:schemeClr val="tx1"/>
                </a:solidFill>
              </a:rPr>
            </a:br>
            <a:r>
              <a:rPr lang="en-US" altLang="ja-JP" sz="1800" b="1" dirty="0" smtClean="0">
                <a:solidFill>
                  <a:schemeClr val="tx1"/>
                </a:solidFill>
              </a:rPr>
              <a:t>3. </a:t>
            </a:r>
            <a:r>
              <a:rPr lang="ja-JP" altLang="en-US" sz="1800" b="1" smtClean="0">
                <a:solidFill>
                  <a:schemeClr val="tx1"/>
                </a:solidFill>
              </a:rPr>
              <a:t>かりいれ豊かに、かりては乏し、</a:t>
            </a:r>
            <a:br>
              <a:rPr lang="ja-JP" altLang="en-US" sz="1800" b="1" smtClean="0">
                <a:solidFill>
                  <a:schemeClr val="tx1"/>
                </a:solidFill>
              </a:rPr>
            </a:br>
            <a:r>
              <a:rPr lang="ja-JP" altLang="en-US" sz="1800" b="1" smtClean="0">
                <a:solidFill>
                  <a:schemeClr val="tx1"/>
                </a:solidFill>
              </a:rPr>
              <a:t>いそしむ僕を　主よ、増し給え。</a:t>
            </a:r>
          </a:p>
          <a:p>
            <a:pPr algn="l"/>
            <a:r>
              <a:rPr lang="ja-JP" altLang="en-US" sz="1800" b="1" smtClean="0">
                <a:solidFill>
                  <a:schemeClr val="tx1"/>
                </a:solidFill>
              </a:rPr>
              <a:t/>
            </a:r>
            <a:br>
              <a:rPr lang="ja-JP" altLang="en-US" sz="1800" b="1" smtClean="0">
                <a:solidFill>
                  <a:schemeClr val="tx1"/>
                </a:solidFill>
              </a:rPr>
            </a:br>
            <a:r>
              <a:rPr lang="en-US" altLang="ja-JP" sz="1800" b="1" dirty="0" smtClean="0">
                <a:solidFill>
                  <a:schemeClr val="tx1"/>
                </a:solidFill>
              </a:rPr>
              <a:t>4. </a:t>
            </a:r>
            <a:r>
              <a:rPr lang="ja-JP" altLang="en-US" sz="1800" b="1" smtClean="0">
                <a:solidFill>
                  <a:schemeClr val="tx1"/>
                </a:solidFill>
              </a:rPr>
              <a:t>かりいれ終えなば、あまつ御倉に</a:t>
            </a:r>
            <a:br>
              <a:rPr lang="ja-JP" altLang="en-US" sz="1800" b="1" smtClean="0">
                <a:solidFill>
                  <a:schemeClr val="tx1"/>
                </a:solidFill>
              </a:rPr>
            </a:br>
            <a:r>
              <a:rPr lang="ja-JP" altLang="en-US" sz="1800" b="1" smtClean="0">
                <a:solidFill>
                  <a:schemeClr val="tx1"/>
                </a:solidFill>
              </a:rPr>
              <a:t>おさめて祝いの　筵にはべらん。</a:t>
            </a:r>
            <a:endParaRPr lang="ja-JP" altLang="en-US" sz="1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</TotalTime>
  <Words>9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実れる田の面は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実れる田の面は </dc:title>
  <dc:creator>admin</dc:creator>
  <cp:lastModifiedBy>admin</cp:lastModifiedBy>
  <cp:revision>5</cp:revision>
  <dcterms:created xsi:type="dcterms:W3CDTF">2026-10-16T17:08:50Z</dcterms:created>
  <dcterms:modified xsi:type="dcterms:W3CDTF">2026-10-19T16:38:20Z</dcterms:modified>
</cp:coreProperties>
</file>