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B976-675D-48EF-AC5B-A13EF458DCE6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5993-2E50-4D09-BF10-E9444260D2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B976-675D-48EF-AC5B-A13EF458DCE6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5993-2E50-4D09-BF10-E9444260D2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B976-675D-48EF-AC5B-A13EF458DCE6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5993-2E50-4D09-BF10-E9444260D2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B976-675D-48EF-AC5B-A13EF458DCE6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5993-2E50-4D09-BF10-E9444260D2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B976-675D-48EF-AC5B-A13EF458DCE6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5993-2E50-4D09-BF10-E9444260D2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B976-675D-48EF-AC5B-A13EF458DCE6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5993-2E50-4D09-BF10-E9444260D2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B976-675D-48EF-AC5B-A13EF458DCE6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5993-2E50-4D09-BF10-E9444260D2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B976-675D-48EF-AC5B-A13EF458DCE6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5993-2E50-4D09-BF10-E9444260D2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B976-675D-48EF-AC5B-A13EF458DCE6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5993-2E50-4D09-BF10-E9444260D2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B976-675D-48EF-AC5B-A13EF458DCE6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5993-2E50-4D09-BF10-E9444260D2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9B976-675D-48EF-AC5B-A13EF458DCE6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65993-2E50-4D09-BF10-E9444260D25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9B976-675D-48EF-AC5B-A13EF458DCE6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65993-2E50-4D09-BF10-E9444260D25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We plough the fields and scatter.jpg"/>
          <p:cNvPicPr>
            <a:picLocks noChangeAspect="1"/>
          </p:cNvPicPr>
          <p:nvPr userDrawn="1"/>
        </p:nvPicPr>
        <p:blipFill>
          <a:blip r:embed="rId14">
            <a:lum brigh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人は畑をよく耕し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0800" y="1"/>
            <a:ext cx="3962400" cy="533400"/>
          </a:xfrm>
        </p:spPr>
        <p:txBody>
          <a:bodyPr>
            <a:normAutofit fontScale="90000"/>
          </a:bodyPr>
          <a:lstStyle/>
          <a:p>
            <a:r>
              <a:rPr lang="ja-JP" altLang="en-US" b="1" smtClean="0"/>
              <a:t>人は畑をよく耕し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609600"/>
            <a:ext cx="7315200" cy="4267200"/>
          </a:xfrm>
        </p:spPr>
        <p:txBody>
          <a:bodyPr numCol="2">
            <a:noAutofit/>
          </a:bodyPr>
          <a:lstStyle/>
          <a:p>
            <a:pPr algn="l"/>
            <a:r>
              <a:rPr lang="ja-JP" altLang="en-US" sz="1400" b="1" smtClean="0">
                <a:solidFill>
                  <a:schemeClr val="tx1"/>
                </a:solidFill>
              </a:rPr>
              <a:t>１</a:t>
            </a:r>
            <a:r>
              <a:rPr lang="en-US" altLang="ja-JP" sz="1400" b="1" dirty="0" smtClean="0">
                <a:solidFill>
                  <a:schemeClr val="tx1"/>
                </a:solidFill>
              </a:rPr>
              <a:t>. </a:t>
            </a:r>
            <a:r>
              <a:rPr lang="ja-JP" altLang="en-US" sz="1400" b="1" smtClean="0">
                <a:solidFill>
                  <a:schemeClr val="tx1"/>
                </a:solidFill>
              </a:rPr>
              <a:t>人は畑を　よく耕し、</a:t>
            </a:r>
          </a:p>
          <a:p>
            <a:pPr algn="l"/>
            <a:r>
              <a:rPr lang="ja-JP" altLang="en-US" sz="1400" b="1" smtClean="0">
                <a:solidFill>
                  <a:schemeClr val="tx1"/>
                </a:solidFill>
              </a:rPr>
              <a:t>よい種子　蒔いて、実りを待つ。</a:t>
            </a:r>
          </a:p>
          <a:p>
            <a:pPr algn="l"/>
            <a:r>
              <a:rPr lang="ja-JP" altLang="en-US" sz="1400" b="1" smtClean="0">
                <a:solidFill>
                  <a:schemeClr val="tx1"/>
                </a:solidFill>
              </a:rPr>
              <a:t>陽を輝かせ、雨を降らせ、</a:t>
            </a:r>
          </a:p>
          <a:p>
            <a:pPr algn="l"/>
            <a:r>
              <a:rPr lang="ja-JP" altLang="en-US" sz="1400" b="1" smtClean="0">
                <a:solidFill>
                  <a:schemeClr val="tx1"/>
                </a:solidFill>
              </a:rPr>
              <a:t>ただ、神だけが　育てられる。</a:t>
            </a:r>
          </a:p>
          <a:p>
            <a:pPr algn="l"/>
            <a:endParaRPr lang="ja-JP" altLang="en-US" sz="1400" b="1" smtClean="0">
              <a:solidFill>
                <a:schemeClr val="tx1"/>
              </a:solidFill>
            </a:endParaRPr>
          </a:p>
          <a:p>
            <a:pPr algn="l"/>
            <a:r>
              <a:rPr lang="ja-JP" altLang="en-US" sz="1400" b="1" smtClean="0">
                <a:solidFill>
                  <a:srgbClr val="FF0000"/>
                </a:solidFill>
              </a:rPr>
              <a:t>くりかえし</a:t>
            </a:r>
          </a:p>
          <a:p>
            <a:pPr algn="l"/>
            <a:r>
              <a:rPr lang="ja-JP" altLang="en-US" sz="1400" b="1" smtClean="0">
                <a:solidFill>
                  <a:srgbClr val="FF0000"/>
                </a:solidFill>
              </a:rPr>
              <a:t>良いものみな　神から来る。</a:t>
            </a:r>
          </a:p>
          <a:p>
            <a:pPr algn="l"/>
            <a:r>
              <a:rPr lang="ja-JP" altLang="en-US" sz="1400" b="1" smtClean="0">
                <a:solidFill>
                  <a:srgbClr val="FF0000"/>
                </a:solidFill>
              </a:rPr>
              <a:t>その深い愛を　ほめたたえよう。</a:t>
            </a:r>
          </a:p>
          <a:p>
            <a:pPr algn="l"/>
            <a:endParaRPr lang="ja-JP" altLang="en-US" sz="1400" b="1" smtClean="0">
              <a:solidFill>
                <a:schemeClr val="tx1"/>
              </a:solidFill>
            </a:endParaRPr>
          </a:p>
          <a:p>
            <a:pPr algn="l"/>
            <a:r>
              <a:rPr lang="ja-JP" altLang="en-US" sz="1400" b="1" smtClean="0">
                <a:solidFill>
                  <a:schemeClr val="tx1"/>
                </a:solidFill>
              </a:rPr>
              <a:t>２</a:t>
            </a:r>
            <a:r>
              <a:rPr lang="en-US" altLang="ja-JP" sz="1400" b="1" dirty="0" smtClean="0">
                <a:solidFill>
                  <a:schemeClr val="tx1"/>
                </a:solidFill>
              </a:rPr>
              <a:t>. </a:t>
            </a:r>
            <a:r>
              <a:rPr lang="ja-JP" altLang="en-US" sz="1400" b="1" smtClean="0">
                <a:solidFill>
                  <a:schemeClr val="tx1"/>
                </a:solidFill>
              </a:rPr>
              <a:t>冬の寒さも　春の風も</a:t>
            </a:r>
          </a:p>
          <a:p>
            <a:pPr algn="l"/>
            <a:r>
              <a:rPr lang="ja-JP" altLang="en-US" sz="1400" b="1" smtClean="0">
                <a:solidFill>
                  <a:schemeClr val="tx1"/>
                </a:solidFill>
              </a:rPr>
              <a:t>秋のひざしも　夏の露も、</a:t>
            </a:r>
          </a:p>
          <a:p>
            <a:pPr algn="l"/>
            <a:r>
              <a:rPr lang="ja-JP" altLang="en-US" sz="1400" b="1" smtClean="0">
                <a:solidFill>
                  <a:schemeClr val="tx1"/>
                </a:solidFill>
              </a:rPr>
              <a:t>花も木の実も　神の恵み。</a:t>
            </a:r>
          </a:p>
          <a:p>
            <a:pPr algn="l"/>
            <a:r>
              <a:rPr lang="ja-JP" altLang="en-US" sz="1400" b="1" smtClean="0">
                <a:solidFill>
                  <a:schemeClr val="tx1"/>
                </a:solidFill>
              </a:rPr>
              <a:t>日ごとの糧は　そのたまもの。</a:t>
            </a:r>
          </a:p>
          <a:p>
            <a:pPr algn="l"/>
            <a:endParaRPr lang="ja-JP" altLang="en-US" sz="1400" b="1" smtClean="0">
              <a:solidFill>
                <a:schemeClr val="tx1"/>
              </a:solidFill>
            </a:endParaRPr>
          </a:p>
          <a:p>
            <a:pPr algn="l"/>
            <a:r>
              <a:rPr lang="ja-JP" altLang="en-US" sz="1400" b="1" smtClean="0">
                <a:solidFill>
                  <a:schemeClr val="tx1"/>
                </a:solidFill>
              </a:rPr>
              <a:t>３</a:t>
            </a:r>
            <a:r>
              <a:rPr lang="en-US" altLang="ja-JP" sz="1400" b="1" dirty="0" smtClean="0">
                <a:solidFill>
                  <a:schemeClr val="tx1"/>
                </a:solidFill>
              </a:rPr>
              <a:t>. </a:t>
            </a:r>
            <a:r>
              <a:rPr lang="ja-JP" altLang="en-US" sz="1400" b="1" smtClean="0">
                <a:solidFill>
                  <a:schemeClr val="tx1"/>
                </a:solidFill>
              </a:rPr>
              <a:t>人ははたらき　汗をながし、</a:t>
            </a:r>
          </a:p>
          <a:p>
            <a:pPr algn="l"/>
            <a:r>
              <a:rPr lang="ja-JP" altLang="en-US" sz="1400" b="1" smtClean="0">
                <a:solidFill>
                  <a:schemeClr val="tx1"/>
                </a:solidFill>
              </a:rPr>
              <a:t>しずかなタベ　眠りにつく。</a:t>
            </a:r>
          </a:p>
          <a:p>
            <a:pPr algn="l"/>
            <a:r>
              <a:rPr lang="ja-JP" altLang="en-US" sz="1400" b="1" smtClean="0">
                <a:solidFill>
                  <a:schemeClr val="tx1"/>
                </a:solidFill>
              </a:rPr>
              <a:t>恵みの神は　昼も夜も、</a:t>
            </a:r>
          </a:p>
          <a:p>
            <a:pPr algn="l"/>
            <a:r>
              <a:rPr lang="ja-JP" altLang="en-US" sz="1400" b="1" smtClean="0">
                <a:solidFill>
                  <a:schemeClr val="tx1"/>
                </a:solidFill>
              </a:rPr>
              <a:t>み守りあたえ　支えられる。</a:t>
            </a:r>
          </a:p>
          <a:p>
            <a:pPr algn="l"/>
            <a:endParaRPr lang="ja-JP" altLang="en-US" sz="1400" b="1" smtClean="0">
              <a:solidFill>
                <a:schemeClr val="tx1"/>
              </a:solidFill>
            </a:endParaRPr>
          </a:p>
          <a:p>
            <a:pPr algn="l"/>
            <a:r>
              <a:rPr lang="ja-JP" altLang="en-US" sz="1400" b="1" smtClean="0">
                <a:solidFill>
                  <a:schemeClr val="tx1"/>
                </a:solidFill>
              </a:rPr>
              <a:t>４</a:t>
            </a:r>
            <a:r>
              <a:rPr lang="en-US" altLang="ja-JP" sz="1400" b="1" dirty="0" smtClean="0">
                <a:solidFill>
                  <a:schemeClr val="tx1"/>
                </a:solidFill>
              </a:rPr>
              <a:t>. </a:t>
            </a:r>
            <a:r>
              <a:rPr lang="ja-JP" altLang="en-US" sz="1400" b="1" smtClean="0">
                <a:solidFill>
                  <a:schemeClr val="tx1"/>
                </a:solidFill>
              </a:rPr>
              <a:t>信じて生きる　このしあわせ。</a:t>
            </a:r>
          </a:p>
          <a:p>
            <a:pPr algn="l"/>
            <a:r>
              <a:rPr lang="ja-JP" altLang="en-US" sz="1400" b="1" smtClean="0">
                <a:solidFill>
                  <a:schemeClr val="tx1"/>
                </a:solidFill>
              </a:rPr>
              <a:t>ゆたかな実り　与えられて、</a:t>
            </a:r>
          </a:p>
          <a:p>
            <a:pPr algn="l"/>
            <a:r>
              <a:rPr lang="ja-JP" altLang="en-US" sz="1400" b="1" smtClean="0">
                <a:solidFill>
                  <a:schemeClr val="tx1"/>
                </a:solidFill>
              </a:rPr>
              <a:t>まごころをこめ　主に感謝し、</a:t>
            </a:r>
          </a:p>
          <a:p>
            <a:pPr algn="l"/>
            <a:r>
              <a:rPr lang="ja-JP" altLang="en-US" sz="1400" b="1" smtClean="0">
                <a:solidFill>
                  <a:schemeClr val="tx1"/>
                </a:solidFill>
              </a:rPr>
              <a:t>み前に祈る　このよろこび。</a:t>
            </a:r>
            <a:endParaRPr lang="en-US" altLang="ja-JP" sz="1400" b="1" dirty="0" smtClean="0">
              <a:solidFill>
                <a:schemeClr val="tx1"/>
              </a:solidFill>
            </a:endParaRPr>
          </a:p>
          <a:p>
            <a:pPr algn="l"/>
            <a:endParaRPr lang="en-US" altLang="ja-JP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1．Hito </a:t>
            </a:r>
            <a:r>
              <a:rPr lang="en-US" sz="1400" b="1" dirty="0" err="1" smtClean="0">
                <a:solidFill>
                  <a:schemeClr val="tx1"/>
                </a:solidFill>
              </a:rPr>
              <a:t>wa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hatake</a:t>
            </a:r>
            <a:r>
              <a:rPr lang="en-US" sz="1400" b="1" dirty="0" smtClean="0">
                <a:solidFill>
                  <a:schemeClr val="tx1"/>
                </a:solidFill>
              </a:rPr>
              <a:t> o </a:t>
            </a:r>
            <a:r>
              <a:rPr lang="en-US" sz="1400" b="1" dirty="0" err="1" smtClean="0">
                <a:solidFill>
                  <a:schemeClr val="tx1"/>
                </a:solidFill>
              </a:rPr>
              <a:t>yoku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tagayashi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Yoi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tane</a:t>
            </a:r>
            <a:r>
              <a:rPr lang="en-US" sz="1400" b="1" dirty="0" smtClean="0">
                <a:solidFill>
                  <a:schemeClr val="tx1"/>
                </a:solidFill>
              </a:rPr>
              <a:t> o </a:t>
            </a:r>
            <a:r>
              <a:rPr lang="en-US" sz="1400" b="1" dirty="0" err="1" smtClean="0">
                <a:solidFill>
                  <a:schemeClr val="tx1"/>
                </a:solidFill>
              </a:rPr>
              <a:t>maite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err="1" smtClean="0">
                <a:solidFill>
                  <a:schemeClr val="tx1"/>
                </a:solidFill>
              </a:rPr>
              <a:t>minori</a:t>
            </a:r>
            <a:r>
              <a:rPr lang="en-US" sz="1400" b="1" dirty="0" smtClean="0">
                <a:solidFill>
                  <a:schemeClr val="tx1"/>
                </a:solidFill>
              </a:rPr>
              <a:t> o </a:t>
            </a:r>
            <a:r>
              <a:rPr lang="en-US" sz="1400" b="1" dirty="0" err="1" smtClean="0">
                <a:solidFill>
                  <a:schemeClr val="tx1"/>
                </a:solidFill>
              </a:rPr>
              <a:t>matsu</a:t>
            </a:r>
            <a:r>
              <a:rPr lang="en-US" sz="1400" b="1" dirty="0" smtClean="0">
                <a:solidFill>
                  <a:schemeClr val="tx1"/>
                </a:solidFill>
              </a:rPr>
              <a:t>. 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Hi o </a:t>
            </a:r>
            <a:r>
              <a:rPr lang="en-US" sz="1400" b="1" dirty="0" err="1" smtClean="0">
                <a:solidFill>
                  <a:schemeClr val="tx1"/>
                </a:solidFill>
              </a:rPr>
              <a:t>kagayakase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err="1" smtClean="0">
                <a:solidFill>
                  <a:schemeClr val="tx1"/>
                </a:solidFill>
              </a:rPr>
              <a:t>ame</a:t>
            </a:r>
            <a:r>
              <a:rPr lang="en-US" sz="1400" b="1" dirty="0" smtClean="0">
                <a:solidFill>
                  <a:schemeClr val="tx1"/>
                </a:solidFill>
              </a:rPr>
              <a:t> o </a:t>
            </a:r>
            <a:r>
              <a:rPr lang="en-US" sz="1400" b="1" dirty="0" err="1" smtClean="0">
                <a:solidFill>
                  <a:schemeClr val="tx1"/>
                </a:solidFill>
              </a:rPr>
              <a:t>furase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Tada </a:t>
            </a:r>
            <a:r>
              <a:rPr lang="en-US" sz="1400" b="1" dirty="0" err="1" smtClean="0">
                <a:solidFill>
                  <a:schemeClr val="tx1"/>
                </a:solidFill>
              </a:rPr>
              <a:t>Kami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dake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ga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sodate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rareru</a:t>
            </a:r>
            <a:r>
              <a:rPr lang="en-US" sz="1400" b="1" dirty="0" smtClean="0">
                <a:solidFill>
                  <a:schemeClr val="tx1"/>
                </a:solidFill>
              </a:rPr>
              <a:t>. 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rgbClr val="FF0000"/>
                </a:solidFill>
              </a:rPr>
              <a:t>Refrain</a:t>
            </a:r>
          </a:p>
          <a:p>
            <a:pPr algn="l"/>
            <a:r>
              <a:rPr lang="en-US" sz="1400" b="1" dirty="0" err="1" smtClean="0">
                <a:solidFill>
                  <a:srgbClr val="FF0000"/>
                </a:solidFill>
              </a:rPr>
              <a:t>Yoi</a:t>
            </a:r>
            <a:r>
              <a:rPr lang="en-US" sz="1400" b="1" dirty="0" smtClean="0">
                <a:solidFill>
                  <a:srgbClr val="FF0000"/>
                </a:solidFill>
              </a:rPr>
              <a:t> mono mina </a:t>
            </a:r>
            <a:r>
              <a:rPr lang="en-US" sz="1400" b="1" dirty="0" err="1" smtClean="0">
                <a:solidFill>
                  <a:srgbClr val="FF0000"/>
                </a:solidFill>
              </a:rPr>
              <a:t>Kami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kara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kuru</a:t>
            </a:r>
            <a:r>
              <a:rPr lang="en-US" sz="1400" b="1" dirty="0" smtClean="0">
                <a:solidFill>
                  <a:srgbClr val="FF0000"/>
                </a:solidFill>
              </a:rPr>
              <a:t>, </a:t>
            </a:r>
          </a:p>
          <a:p>
            <a:pPr algn="l"/>
            <a:r>
              <a:rPr lang="en-US" sz="1400" b="1" dirty="0" err="1" smtClean="0">
                <a:solidFill>
                  <a:srgbClr val="FF0000"/>
                </a:solidFill>
              </a:rPr>
              <a:t>Sono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fukai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ai</a:t>
            </a:r>
            <a:r>
              <a:rPr lang="en-US" sz="1400" b="1" dirty="0" smtClean="0">
                <a:solidFill>
                  <a:srgbClr val="FF0000"/>
                </a:solidFill>
              </a:rPr>
              <a:t> o home </a:t>
            </a:r>
            <a:r>
              <a:rPr lang="en-US" sz="1400" b="1" dirty="0" err="1" smtClean="0">
                <a:solidFill>
                  <a:srgbClr val="FF0000"/>
                </a:solidFill>
              </a:rPr>
              <a:t>tatae</a:t>
            </a:r>
            <a:r>
              <a:rPr lang="en-US" sz="1400" b="1" dirty="0" smtClean="0">
                <a:solidFill>
                  <a:srgbClr val="FF0000"/>
                </a:solidFill>
              </a:rPr>
              <a:t> you. A-men.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2．Fuyu no </a:t>
            </a:r>
            <a:r>
              <a:rPr lang="en-US" sz="1400" b="1" dirty="0" err="1" smtClean="0">
                <a:solidFill>
                  <a:schemeClr val="tx1"/>
                </a:solidFill>
              </a:rPr>
              <a:t>samusa</a:t>
            </a:r>
            <a:r>
              <a:rPr lang="en-US" sz="1400" b="1" dirty="0" smtClean="0">
                <a:solidFill>
                  <a:schemeClr val="tx1"/>
                </a:solidFill>
              </a:rPr>
              <a:t> mo </a:t>
            </a:r>
            <a:r>
              <a:rPr lang="en-US" sz="1400" b="1" dirty="0" err="1" smtClean="0">
                <a:solidFill>
                  <a:schemeClr val="tx1"/>
                </a:solidFill>
              </a:rPr>
              <a:t>haru</a:t>
            </a:r>
            <a:r>
              <a:rPr lang="en-US" sz="1400" b="1" dirty="0" smtClean="0">
                <a:solidFill>
                  <a:schemeClr val="tx1"/>
                </a:solidFill>
              </a:rPr>
              <a:t> no </a:t>
            </a:r>
            <a:r>
              <a:rPr lang="en-US" sz="1400" b="1" dirty="0" err="1" smtClean="0">
                <a:solidFill>
                  <a:schemeClr val="tx1"/>
                </a:solidFill>
              </a:rPr>
              <a:t>kaze</a:t>
            </a:r>
            <a:r>
              <a:rPr lang="en-US" sz="1400" b="1" dirty="0" smtClean="0">
                <a:solidFill>
                  <a:schemeClr val="tx1"/>
                </a:solidFill>
              </a:rPr>
              <a:t> mo 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Aki no </a:t>
            </a:r>
            <a:r>
              <a:rPr lang="en-US" sz="1400" b="1" dirty="0" err="1" smtClean="0">
                <a:solidFill>
                  <a:schemeClr val="tx1"/>
                </a:solidFill>
              </a:rPr>
              <a:t>hizashi</a:t>
            </a:r>
            <a:r>
              <a:rPr lang="en-US" sz="1400" b="1" dirty="0" smtClean="0">
                <a:solidFill>
                  <a:schemeClr val="tx1"/>
                </a:solidFill>
              </a:rPr>
              <a:t> mo </a:t>
            </a:r>
            <a:r>
              <a:rPr lang="en-US" sz="1400" b="1" dirty="0" err="1" smtClean="0">
                <a:solidFill>
                  <a:schemeClr val="tx1"/>
                </a:solidFill>
              </a:rPr>
              <a:t>natsu</a:t>
            </a:r>
            <a:r>
              <a:rPr lang="en-US" sz="1400" b="1" dirty="0" smtClean="0">
                <a:solidFill>
                  <a:schemeClr val="tx1"/>
                </a:solidFill>
              </a:rPr>
              <a:t> no </a:t>
            </a:r>
            <a:r>
              <a:rPr lang="en-US" sz="1400" b="1" dirty="0" err="1" smtClean="0">
                <a:solidFill>
                  <a:schemeClr val="tx1"/>
                </a:solidFill>
              </a:rPr>
              <a:t>tsuyu</a:t>
            </a:r>
            <a:r>
              <a:rPr lang="en-US" sz="1400" b="1" dirty="0" smtClean="0">
                <a:solidFill>
                  <a:schemeClr val="tx1"/>
                </a:solidFill>
              </a:rPr>
              <a:t> mo, 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Hana</a:t>
            </a:r>
            <a:r>
              <a:rPr lang="en-US" sz="1400" b="1" dirty="0" smtClean="0">
                <a:solidFill>
                  <a:schemeClr val="tx1"/>
                </a:solidFill>
              </a:rPr>
              <a:t> mo </a:t>
            </a:r>
            <a:r>
              <a:rPr lang="en-US" sz="1400" b="1" dirty="0" err="1" smtClean="0">
                <a:solidFill>
                  <a:schemeClr val="tx1"/>
                </a:solidFill>
              </a:rPr>
              <a:t>ki</a:t>
            </a:r>
            <a:r>
              <a:rPr lang="en-US" sz="1400" b="1" dirty="0" smtClean="0">
                <a:solidFill>
                  <a:schemeClr val="tx1"/>
                </a:solidFill>
              </a:rPr>
              <a:t> no mi mo </a:t>
            </a:r>
            <a:r>
              <a:rPr lang="en-US" sz="1400" b="1" dirty="0" err="1" smtClean="0">
                <a:solidFill>
                  <a:schemeClr val="tx1"/>
                </a:solidFill>
              </a:rPr>
              <a:t>Kami</a:t>
            </a:r>
            <a:r>
              <a:rPr lang="en-US" sz="1400" b="1" dirty="0" smtClean="0">
                <a:solidFill>
                  <a:schemeClr val="tx1"/>
                </a:solidFill>
              </a:rPr>
              <a:t> no </a:t>
            </a:r>
            <a:r>
              <a:rPr lang="en-US" sz="1400" b="1" dirty="0" err="1" smtClean="0">
                <a:solidFill>
                  <a:schemeClr val="tx1"/>
                </a:solidFill>
              </a:rPr>
              <a:t>megumi</a:t>
            </a:r>
            <a:r>
              <a:rPr lang="en-US" sz="1400" b="1" dirty="0" smtClean="0">
                <a:solidFill>
                  <a:schemeClr val="tx1"/>
                </a:solidFill>
              </a:rPr>
              <a:t>. 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Higoto</a:t>
            </a:r>
            <a:r>
              <a:rPr lang="en-US" sz="1400" b="1" dirty="0" smtClean="0">
                <a:solidFill>
                  <a:schemeClr val="tx1"/>
                </a:solidFill>
              </a:rPr>
              <a:t> no </a:t>
            </a:r>
            <a:r>
              <a:rPr lang="en-US" sz="1400" b="1" dirty="0" err="1" smtClean="0">
                <a:solidFill>
                  <a:schemeClr val="tx1"/>
                </a:solidFill>
              </a:rPr>
              <a:t>kate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wa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sono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tamamono</a:t>
            </a:r>
            <a:r>
              <a:rPr lang="en-US" sz="1400" b="1" dirty="0" smtClean="0">
                <a:solidFill>
                  <a:schemeClr val="tx1"/>
                </a:solidFill>
              </a:rPr>
              <a:t>. 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3．Hito </a:t>
            </a:r>
            <a:r>
              <a:rPr lang="en-US" sz="1400" b="1" dirty="0" err="1" smtClean="0">
                <a:solidFill>
                  <a:schemeClr val="tx1"/>
                </a:solidFill>
              </a:rPr>
              <a:t>wa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hataraki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ase</a:t>
            </a:r>
            <a:r>
              <a:rPr lang="en-US" sz="1400" b="1" dirty="0" smtClean="0">
                <a:solidFill>
                  <a:schemeClr val="tx1"/>
                </a:solidFill>
              </a:rPr>
              <a:t> o </a:t>
            </a:r>
            <a:r>
              <a:rPr lang="en-US" sz="1400" b="1" dirty="0" err="1" smtClean="0">
                <a:solidFill>
                  <a:schemeClr val="tx1"/>
                </a:solidFill>
              </a:rPr>
              <a:t>nagashi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Shizukana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yuube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nemuri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tsuku</a:t>
            </a:r>
            <a:r>
              <a:rPr lang="en-US" sz="1400" b="1" dirty="0" smtClean="0">
                <a:solidFill>
                  <a:schemeClr val="tx1"/>
                </a:solidFill>
              </a:rPr>
              <a:t>. 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Megumi no </a:t>
            </a:r>
            <a:r>
              <a:rPr lang="en-US" sz="1400" b="1" dirty="0" err="1" smtClean="0">
                <a:solidFill>
                  <a:schemeClr val="tx1"/>
                </a:solidFill>
              </a:rPr>
              <a:t>Kami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wa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hiru</a:t>
            </a:r>
            <a:r>
              <a:rPr lang="en-US" sz="1400" b="1" dirty="0" smtClean="0">
                <a:solidFill>
                  <a:schemeClr val="tx1"/>
                </a:solidFill>
              </a:rPr>
              <a:t> mo </a:t>
            </a:r>
            <a:r>
              <a:rPr lang="en-US" sz="1400" b="1" dirty="0" err="1" smtClean="0">
                <a:solidFill>
                  <a:schemeClr val="tx1"/>
                </a:solidFill>
              </a:rPr>
              <a:t>yoru</a:t>
            </a:r>
            <a:r>
              <a:rPr lang="en-US" sz="1400" b="1" dirty="0" smtClean="0">
                <a:solidFill>
                  <a:schemeClr val="tx1"/>
                </a:solidFill>
              </a:rPr>
              <a:t> mo, 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Mimamori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atae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sasae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rareru</a:t>
            </a:r>
            <a:r>
              <a:rPr lang="en-US" sz="1400" b="1" dirty="0" smtClean="0">
                <a:solidFill>
                  <a:schemeClr val="tx1"/>
                </a:solidFill>
              </a:rPr>
              <a:t>. 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4．Shinjite </a:t>
            </a:r>
            <a:r>
              <a:rPr lang="en-US" sz="1400" b="1" dirty="0" err="1" smtClean="0">
                <a:solidFill>
                  <a:schemeClr val="tx1"/>
                </a:solidFill>
              </a:rPr>
              <a:t>ikiru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kono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shiawase</a:t>
            </a:r>
            <a:r>
              <a:rPr lang="en-US" sz="1400" b="1" dirty="0" smtClean="0">
                <a:solidFill>
                  <a:schemeClr val="tx1"/>
                </a:solidFill>
              </a:rPr>
              <a:t>. 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Yutakana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minori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atae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rarete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Magokoro</a:t>
            </a:r>
            <a:r>
              <a:rPr lang="en-US" sz="1400" b="1" dirty="0" smtClean="0">
                <a:solidFill>
                  <a:schemeClr val="tx1"/>
                </a:solidFill>
              </a:rPr>
              <a:t> o </a:t>
            </a:r>
            <a:r>
              <a:rPr lang="en-US" sz="1400" b="1" dirty="0" err="1" smtClean="0">
                <a:solidFill>
                  <a:schemeClr val="tx1"/>
                </a:solidFill>
              </a:rPr>
              <a:t>kome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Shu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kansya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shi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Mimae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inoru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kono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yorokobi</a:t>
            </a:r>
            <a:r>
              <a:rPr lang="en-US" sz="1400" b="1" dirty="0" smtClean="0">
                <a:solidFill>
                  <a:schemeClr val="tx1"/>
                </a:solidFill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14</Words>
  <Application>Microsoft Office PowerPoint</Application>
  <PresentationFormat>On-screen Show (4:3)</PresentationFormat>
  <Paragraphs>48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人は畑をよく耕し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人は畑をよく耕し</dc:title>
  <dc:creator>admin</dc:creator>
  <cp:lastModifiedBy>admin</cp:lastModifiedBy>
  <cp:revision>7</cp:revision>
  <dcterms:created xsi:type="dcterms:W3CDTF">2026-10-20T15:03:28Z</dcterms:created>
  <dcterms:modified xsi:type="dcterms:W3CDTF">2026-10-22T19:46:43Z</dcterms:modified>
</cp:coreProperties>
</file>