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AE02C-E928-425F-9C5D-C9BE452DE5C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FA732-0C82-4130-92D3-D557140445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ky .jpg"/>
          <p:cNvPicPr>
            <a:picLocks noChangeAspect="1"/>
          </p:cNvPicPr>
          <p:nvPr userDrawn="1"/>
        </p:nvPicPr>
        <p:blipFill>
          <a:blip r:embed="rId14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เดี๋ยวนี้กลับมาบ้าน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152401"/>
            <a:ext cx="4114800" cy="380999"/>
          </a:xfrm>
        </p:spPr>
        <p:txBody>
          <a:bodyPr>
            <a:normAutofit fontScale="90000"/>
          </a:bodyPr>
          <a:lstStyle/>
          <a:p>
            <a:r>
              <a:rPr lang="th-TH" b="1" dirty="0"/>
              <a:t>เดี๋ยวนี้กลับมา</a:t>
            </a:r>
            <a:r>
              <a:rPr lang="th-TH" b="1" dirty="0" smtClean="0"/>
              <a:t>บ้าน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609600"/>
            <a:ext cx="6858000" cy="4495800"/>
          </a:xfrm>
        </p:spPr>
        <p:txBody>
          <a:bodyPr numCol="2">
            <a:noAutofit/>
          </a:bodyPr>
          <a:lstStyle/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1. ข้าฯหลงเจิ่นไปไกลจากพระเจ้า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ข้าฯเดินทางบาปใจหยาบมานาน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endParaRPr lang="th-TH" sz="1600" b="1" dirty="0" smtClean="0">
              <a:solidFill>
                <a:schemeClr val="tx1"/>
              </a:solidFill>
            </a:endParaRPr>
          </a:p>
          <a:p>
            <a:pPr algn="l"/>
            <a:r>
              <a:rPr lang="th-TH" sz="1600" b="1" dirty="0" smtClean="0">
                <a:solidFill>
                  <a:srgbClr val="FF0000"/>
                </a:solidFill>
              </a:rPr>
              <a:t>ร้องรับ </a:t>
            </a:r>
          </a:p>
          <a:p>
            <a:pPr algn="l"/>
            <a:r>
              <a:rPr lang="th-TH" sz="1600" b="1" dirty="0" smtClean="0">
                <a:solidFill>
                  <a:srgbClr val="FF0000"/>
                </a:solidFill>
              </a:rPr>
              <a:t>กลับมาบ้าน กลับมาบ้าน</a:t>
            </a:r>
          </a:p>
          <a:p>
            <a:pPr algn="l"/>
            <a:r>
              <a:rPr lang="th-TH" sz="1600" b="1" dirty="0" smtClean="0">
                <a:solidFill>
                  <a:srgbClr val="FF0000"/>
                </a:solidFill>
              </a:rPr>
              <a:t>ไม่เหลวไหลอีกเลย</a:t>
            </a:r>
          </a:p>
          <a:p>
            <a:pPr algn="l"/>
            <a:r>
              <a:rPr lang="th-TH" sz="1600" b="1" dirty="0" smtClean="0">
                <a:solidFill>
                  <a:srgbClr val="FF0000"/>
                </a:solidFill>
              </a:rPr>
              <a:t>พระเยซูทรงรับผู้หลง</a:t>
            </a:r>
          </a:p>
          <a:p>
            <a:pPr algn="l"/>
            <a:r>
              <a:rPr lang="th-TH" sz="1600" b="1" dirty="0" smtClean="0">
                <a:solidFill>
                  <a:srgbClr val="FF0000"/>
                </a:solidFill>
              </a:rPr>
              <a:t>ข้าฯรีบกลับมาบ้าน</a:t>
            </a:r>
          </a:p>
          <a:p>
            <a:pPr algn="l"/>
            <a:endParaRPr lang="th-TH" sz="1600" b="1" dirty="0" smtClean="0">
              <a:solidFill>
                <a:schemeClr val="tx1"/>
              </a:solidFill>
            </a:endParaRP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2. ข้าฯหลงทำบาปตลอดหลายปี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ยอมสารภาพรับผิดโดยดี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3</a:t>
            </a:r>
            <a:r>
              <a:rPr lang="th-TH" sz="1600" b="1" dirty="0" smtClean="0">
                <a:solidFill>
                  <a:schemeClr val="tx1"/>
                </a:solidFill>
              </a:rPr>
              <a:t>. จะหลงทำบาปอย่างเดิมได้หรือ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ข้าฯรักคำสอนและรับเชื่อถือ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endParaRPr lang="th-TH" sz="1600" b="1" dirty="0" smtClean="0">
              <a:solidFill>
                <a:schemeClr val="tx1"/>
              </a:solidFill>
            </a:endParaRP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4. พระเยซูตายบนไม้กางเขน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เดี๋ยวนี้กลับมาบ้าน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รับชีวิตใหม่หมดบาปหมดเวร</a:t>
            </a:r>
          </a:p>
          <a:p>
            <a:pPr algn="l"/>
            <a:r>
              <a:rPr lang="th-TH" sz="1600" b="1" dirty="0" smtClean="0">
                <a:solidFill>
                  <a:schemeClr val="tx1"/>
                </a:solidFill>
              </a:rPr>
              <a:t>เดี๋ยวนี้กลับมา</a:t>
            </a:r>
            <a:r>
              <a:rPr lang="th-TH" sz="1600" b="1" dirty="0" smtClean="0">
                <a:solidFill>
                  <a:schemeClr val="tx1"/>
                </a:solidFill>
              </a:rPr>
              <a:t>บ้าน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114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เดี๋ยวนี้กลับมาบ้าน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เดี๋ยวนี้กลับมาบ้าน thai</dc:title>
  <dc:creator>admin</dc:creator>
  <cp:lastModifiedBy>admin</cp:lastModifiedBy>
  <cp:revision>7</cp:revision>
  <dcterms:created xsi:type="dcterms:W3CDTF">2026-10-06T15:22:32Z</dcterms:created>
  <dcterms:modified xsi:type="dcterms:W3CDTF">2026-10-07T21:22:11Z</dcterms:modified>
</cp:coreProperties>
</file>