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1ABF-C832-4309-8E69-760936C181EC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97D95-EEDC-4525-A7C8-54128539AC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1ABF-C832-4309-8E69-760936C181EC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97D95-EEDC-4525-A7C8-54128539AC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1ABF-C832-4309-8E69-760936C181EC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97D95-EEDC-4525-A7C8-54128539AC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1ABF-C832-4309-8E69-760936C181EC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97D95-EEDC-4525-A7C8-54128539AC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1ABF-C832-4309-8E69-760936C181EC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97D95-EEDC-4525-A7C8-54128539AC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1ABF-C832-4309-8E69-760936C181EC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97D95-EEDC-4525-A7C8-54128539AC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1ABF-C832-4309-8E69-760936C181EC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97D95-EEDC-4525-A7C8-54128539AC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1ABF-C832-4309-8E69-760936C181EC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97D95-EEDC-4525-A7C8-54128539AC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1ABF-C832-4309-8E69-760936C181EC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97D95-EEDC-4525-A7C8-54128539AC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1ABF-C832-4309-8E69-760936C181EC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97D95-EEDC-4525-A7C8-54128539AC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1ABF-C832-4309-8E69-760936C181EC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97D95-EEDC-4525-A7C8-54128539AC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71ABF-C832-4309-8E69-760936C181EC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97D95-EEDC-4525-A7C8-54128539AC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las! and Did my Savoir Bleed.jpg"/>
          <p:cNvPicPr>
            <a:picLocks noChangeAspect="1"/>
          </p:cNvPicPr>
          <p:nvPr userDrawn="1"/>
        </p:nvPicPr>
        <p:blipFill>
          <a:blip r:embed="rId13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399"/>
            <a:ext cx="9144000" cy="990601"/>
          </a:xfrm>
        </p:spPr>
        <p:txBody>
          <a:bodyPr>
            <a:normAutofit fontScale="90000"/>
          </a:bodyPr>
          <a:lstStyle/>
          <a:p>
            <a:r>
              <a:rPr lang="ml-IN" b="1" dirty="0" smtClean="0"/>
              <a:t>അയ്യോ! ഇതാ എൻ ര-ക്ഷകൻ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Ayyēā</a:t>
            </a:r>
            <a:r>
              <a:rPr lang="en-US" dirty="0" smtClean="0"/>
              <a:t>! </a:t>
            </a:r>
            <a:r>
              <a:rPr lang="en-US" dirty="0" err="1" smtClean="0"/>
              <a:t>itā</a:t>
            </a:r>
            <a:r>
              <a:rPr lang="en-US" dirty="0" smtClean="0"/>
              <a:t> en </a:t>
            </a:r>
            <a:r>
              <a:rPr lang="en-US" dirty="0" err="1" smtClean="0"/>
              <a:t>ra-kṣakan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65" y="1524000"/>
            <a:ext cx="9982200" cy="5181600"/>
          </a:xfrm>
        </p:spPr>
        <p:txBody>
          <a:bodyPr numCol="2">
            <a:noAutofit/>
          </a:bodyPr>
          <a:lstStyle/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അയ്യോ! ഇതാ എൻ ര-ക്ഷകൻ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രക്തം ചിന്തി വീണ്ടു.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പാ-പിയാം എന്നെ വീ-ണ്ടിടാൻ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തൻ ശി-രസ-തേൽപ്പിച്ചു!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ക്രൂശ്ശതിൽ</a:t>
            </a:r>
            <a:r>
              <a:rPr lang="ml-IN" sz="1400" b="1" dirty="0" smtClean="0">
                <a:solidFill>
                  <a:schemeClr val="tx1"/>
                </a:solidFill>
              </a:rPr>
              <a:t>, ക്രൂശ്ശതിൽ തേജസ്സെ കണ്ടു ഞാൻ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ആകുല-മാകവേ നീങ്ങി പോയ്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വിശ്വാസത്താൽ മാർഗ്ഗം വ്യക്തമായിതെ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ഞാനെ-ന്നെന്നും മോദവാനത്രേ</a:t>
            </a:r>
          </a:p>
          <a:p>
            <a:pPr algn="l"/>
            <a:endParaRPr lang="ml-IN" sz="1400" b="1" dirty="0" smtClean="0">
              <a:solidFill>
                <a:schemeClr val="tx1"/>
              </a:solidFill>
            </a:endParaRP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മുറി-ഞ്ഞു തൻ ശരീ-രവും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രക്ത-ത്തിൽ മു-ങ്ങിയേ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ദൈവ-കോപ-ത്തിൻ അ-ഗ്നിയാൽ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ആത്മ-വിവ-ശനായ്</a:t>
            </a:r>
          </a:p>
          <a:p>
            <a:pPr algn="l"/>
            <a:endParaRPr lang="ml-IN" sz="1400" b="1" dirty="0" smtClean="0">
              <a:solidFill>
                <a:schemeClr val="tx1"/>
              </a:solidFill>
            </a:endParaRP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എൻ പാ-പം മൂ-ലമ-ല്ലയോ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താൻ ക്രൂശ്ശിൽ കേണതു?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തൻ സ്നേ-ഹവും കരു-ണയും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അ-പ്ര-മേയം തന്നെയാം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ആദി-ത്യ </a:t>
            </a:r>
            <a:r>
              <a:rPr lang="ml-IN" sz="1400" b="1" dirty="0" smtClean="0">
                <a:solidFill>
                  <a:schemeClr val="tx1"/>
                </a:solidFill>
              </a:rPr>
              <a:t>ശോഭ മാ-ഞ്ഞു പോയ്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തേജ-സ്സും മാ-റിപ്പോയ്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മർത്യ-രിൻ പാപം മൂ-ലമായ്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സൃഷ്ടാ-വു യാ-ഗമായ്</a:t>
            </a:r>
          </a:p>
          <a:p>
            <a:pPr algn="l"/>
            <a:endParaRPr lang="ml-IN" sz="1400" b="1" dirty="0" smtClean="0">
              <a:solidFill>
                <a:schemeClr val="tx1"/>
              </a:solidFill>
            </a:endParaRP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തൻ ക്രൂ-ശ്ശിനെ ഞാൻ നോ-ക്കുമ്പോൾ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ലജ്ജി-ച്ചു പോ-കുന്നേ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നന്ദി-കൊണ്ടെൻ ഹൃദയവും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എൻ കണ്ണും നിറ-യുന്നേ</a:t>
            </a:r>
          </a:p>
          <a:p>
            <a:pPr algn="l"/>
            <a:endParaRPr lang="ml-IN" sz="1400" b="1" dirty="0" smtClean="0">
              <a:solidFill>
                <a:schemeClr val="tx1"/>
              </a:solidFill>
            </a:endParaRP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കണ്ണീ-രിനാൽ വീട്ട-പ്പെടാ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തൻ സ്നേ-ഹത്തിൻ കടം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തരു-ന്നിതാ എന്നെ മുറ്റും</a:t>
            </a:r>
          </a:p>
          <a:p>
            <a:pPr algn="l"/>
            <a:r>
              <a:rPr lang="ml-IN" sz="1400" b="1" dirty="0" smtClean="0">
                <a:solidFill>
                  <a:schemeClr val="tx1"/>
                </a:solidFill>
              </a:rPr>
              <a:t>മറ്റൊ-ന്നും ചെയ്-തിടാ</a:t>
            </a:r>
            <a:r>
              <a:rPr lang="ml-IN" sz="1400" b="1" dirty="0" smtClean="0">
                <a:solidFill>
                  <a:schemeClr val="tx1"/>
                </a:solidFill>
              </a:rPr>
              <a:t>.</a:t>
            </a:r>
            <a:endParaRPr lang="en-US" sz="1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87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അയ്യോ! ഇതാ എൻ ര-ക്ഷകൻ  Ayyēā! itā en ra-kṣakan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അത്യത്ഭുതം! എൻ രക്ഷകൻ  Malayalam</dc:title>
  <dc:creator>admin</dc:creator>
  <cp:lastModifiedBy>admin</cp:lastModifiedBy>
  <cp:revision>9</cp:revision>
  <dcterms:created xsi:type="dcterms:W3CDTF">2026-06-17T00:08:13Z</dcterms:created>
  <dcterms:modified xsi:type="dcterms:W3CDTF">2026-10-03T17:46:44Z</dcterms:modified>
</cp:coreProperties>
</file>