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778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B6B6C-8882-4136-860B-1712A4BDFFBF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5BEBF-FEB4-400D-BCFD-617E2B98C6B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ays of Elijah1.jpg"/>
          <p:cNvPicPr>
            <a:picLocks noChangeAspect="1"/>
          </p:cNvPicPr>
          <p:nvPr userDrawn="1"/>
        </p:nvPicPr>
        <p:blipFill>
          <a:blip r:embed="rId14" cstate="print">
            <a:lum bright="6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एलिया के दिन  Eliyah Ke D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28600"/>
            <a:ext cx="6324600" cy="3810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hi-IN" b="1" dirty="0" smtClean="0"/>
              <a:t>एलिया </a:t>
            </a:r>
            <a:r>
              <a:rPr lang="hi-IN" b="1" dirty="0"/>
              <a:t>के दिन </a:t>
            </a:r>
            <a:r>
              <a:rPr lang="en-US" b="1" dirty="0" smtClean="0"/>
              <a:t> </a:t>
            </a:r>
            <a:r>
              <a:rPr lang="en-US" b="1" dirty="0" err="1" smtClean="0"/>
              <a:t>Eliyah</a:t>
            </a:r>
            <a:r>
              <a:rPr lang="en-US" b="1" dirty="0" smtClean="0"/>
              <a:t> </a:t>
            </a:r>
            <a:r>
              <a:rPr lang="en-US" b="1" dirty="0" err="1" smtClean="0"/>
              <a:t>Ke</a:t>
            </a:r>
            <a:r>
              <a:rPr lang="en-US" b="1" dirty="0" smtClean="0"/>
              <a:t> </a:t>
            </a:r>
            <a:r>
              <a:rPr lang="en-US" b="1" dirty="0" smtClean="0"/>
              <a:t>Din</a:t>
            </a:r>
            <a:r>
              <a:rPr lang="hi-IN" b="1" dirty="0"/>
              <a:t/>
            </a:r>
            <a:br>
              <a:rPr lang="hi-IN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762000"/>
            <a:ext cx="8001000" cy="3886200"/>
          </a:xfrm>
        </p:spPr>
        <p:txBody>
          <a:bodyPr numCol="2">
            <a:noAutofit/>
          </a:bodyPr>
          <a:lstStyle/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एलियाह के दिन अब यहाँ हैं,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सुसमाचार हम सबको सुनाएँ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मूसा के दिन के समान भी, ये वक़्त,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धार्मिकता वापस आए।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मुश्किलातों के दिन आने वाले,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होगी कमी, घटी और तलवार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लेकिन जंगल का वो शब्द हैं हम,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चिल्लाते, करें प्रभु का मार्ग तैयार</a:t>
            </a:r>
          </a:p>
          <a:p>
            <a:pPr algn="l"/>
            <a:endParaRPr lang="hi-IN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Chorus</a:t>
            </a:r>
          </a:p>
          <a:p>
            <a:pPr algn="l"/>
            <a:r>
              <a:rPr lang="hi-IN" sz="1400" b="1" dirty="0" smtClean="0">
                <a:solidFill>
                  <a:srgbClr val="FF0000"/>
                </a:solidFill>
              </a:rPr>
              <a:t>देखो वो आ रहा </a:t>
            </a:r>
            <a:r>
              <a:rPr lang="hi-IN" sz="1400" b="1" dirty="0" smtClean="0">
                <a:solidFill>
                  <a:srgbClr val="FF0000"/>
                </a:solidFill>
              </a:rPr>
              <a:t>है,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hi-IN" sz="1400" b="1" dirty="0" smtClean="0">
                <a:solidFill>
                  <a:srgbClr val="FF0000"/>
                </a:solidFill>
              </a:rPr>
              <a:t>मेघों </a:t>
            </a:r>
            <a:r>
              <a:rPr lang="hi-IN" sz="1400" b="1" dirty="0" smtClean="0">
                <a:solidFill>
                  <a:srgbClr val="FF0000"/>
                </a:solidFill>
              </a:rPr>
              <a:t>पर </a:t>
            </a:r>
            <a:r>
              <a:rPr lang="hi-IN" sz="1400" b="1" dirty="0" smtClean="0">
                <a:solidFill>
                  <a:srgbClr val="FF0000"/>
                </a:solidFill>
              </a:rPr>
              <a:t>सवार</a:t>
            </a:r>
            <a:endParaRPr lang="hi-IN" sz="1400" b="1" dirty="0" smtClean="0">
              <a:solidFill>
                <a:srgbClr val="FF0000"/>
              </a:solidFill>
            </a:endParaRPr>
          </a:p>
          <a:p>
            <a:pPr algn="l"/>
            <a:r>
              <a:rPr lang="hi-IN" sz="1400" b="1" dirty="0" smtClean="0">
                <a:solidFill>
                  <a:srgbClr val="FF0000"/>
                </a:solidFill>
              </a:rPr>
              <a:t>सूर्य के </a:t>
            </a:r>
            <a:r>
              <a:rPr lang="hi-IN" sz="1400" b="1" dirty="0" smtClean="0">
                <a:solidFill>
                  <a:srgbClr val="FF0000"/>
                </a:solidFill>
              </a:rPr>
              <a:t>समान,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hi-IN" sz="1400" b="1" dirty="0" smtClean="0">
                <a:solidFill>
                  <a:srgbClr val="FF0000"/>
                </a:solidFill>
              </a:rPr>
              <a:t>जब </a:t>
            </a:r>
            <a:r>
              <a:rPr lang="hi-IN" sz="1400" b="1" dirty="0" smtClean="0">
                <a:solidFill>
                  <a:srgbClr val="FF0000"/>
                </a:solidFill>
              </a:rPr>
              <a:t>हो तुरही की पुकार</a:t>
            </a:r>
          </a:p>
          <a:p>
            <a:pPr algn="l"/>
            <a:r>
              <a:rPr lang="hi-IN" sz="1400" b="1" dirty="0" smtClean="0">
                <a:solidFill>
                  <a:srgbClr val="FF0000"/>
                </a:solidFill>
              </a:rPr>
              <a:t>आवाज़ </a:t>
            </a:r>
            <a:r>
              <a:rPr lang="hi-IN" sz="1400" b="1" dirty="0" smtClean="0">
                <a:solidFill>
                  <a:srgbClr val="FF0000"/>
                </a:solidFill>
              </a:rPr>
              <a:t>उठाएँ,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hi-IN" sz="1400" b="1" dirty="0" smtClean="0">
                <a:solidFill>
                  <a:srgbClr val="FF0000"/>
                </a:solidFill>
              </a:rPr>
              <a:t>होवे </a:t>
            </a:r>
            <a:r>
              <a:rPr lang="hi-IN" sz="1400" b="1" dirty="0" smtClean="0">
                <a:solidFill>
                  <a:srgbClr val="FF0000"/>
                </a:solidFill>
              </a:rPr>
              <a:t>जयजयकार</a:t>
            </a:r>
          </a:p>
          <a:p>
            <a:pPr algn="l"/>
            <a:r>
              <a:rPr lang="hi-IN" sz="1400" b="1" dirty="0" smtClean="0">
                <a:solidFill>
                  <a:srgbClr val="FF0000"/>
                </a:solidFill>
              </a:rPr>
              <a:t>सिय्योन पर्वत से</a:t>
            </a:r>
            <a:r>
              <a:rPr lang="hi-IN" sz="1400" b="1" dirty="0" smtClean="0">
                <a:solidFill>
                  <a:srgbClr val="FF0000"/>
                </a:solidFill>
              </a:rPr>
              <a:t>,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hi-IN" sz="1400" b="1" dirty="0" smtClean="0">
                <a:solidFill>
                  <a:srgbClr val="FF0000"/>
                </a:solidFill>
              </a:rPr>
              <a:t>आएगा </a:t>
            </a:r>
            <a:r>
              <a:rPr lang="hi-IN" sz="1400" b="1" dirty="0" smtClean="0">
                <a:solidFill>
                  <a:srgbClr val="FF0000"/>
                </a:solidFill>
              </a:rPr>
              <a:t>उद्धार</a:t>
            </a:r>
          </a:p>
          <a:p>
            <a:pPr algn="l"/>
            <a:endParaRPr lang="hi-IN" sz="1400" b="1" dirty="0" smtClean="0">
              <a:solidFill>
                <a:schemeClr val="tx1"/>
              </a:solidFill>
            </a:endParaRP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यहेज़केल के दिन अब यहाँ हैं,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सूखी हड्डियों में एक नई जान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दाऊद के दिन के समान भी, ये वक़्त,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नया मंदिर बनाएँ स्तुति का।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और कटनी के दिन अब यहाँ हैं,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देखो खेतों की ओर वो तैयार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और इन खेतों के मज़दूर हैं हम,</a:t>
            </a:r>
          </a:p>
          <a:p>
            <a:pPr algn="l"/>
            <a:r>
              <a:rPr lang="hi-IN" sz="1400" b="1" dirty="0" smtClean="0">
                <a:solidFill>
                  <a:schemeClr val="tx1"/>
                </a:solidFill>
              </a:rPr>
              <a:t>सुनाते सबको वचन प्रभु </a:t>
            </a:r>
            <a:r>
              <a:rPr lang="hi-IN" sz="1400" b="1" dirty="0" smtClean="0">
                <a:solidFill>
                  <a:schemeClr val="tx1"/>
                </a:solidFill>
              </a:rPr>
              <a:t>का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Eliyah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din </a:t>
            </a:r>
            <a:r>
              <a:rPr lang="en-US" sz="1400" b="1" dirty="0" err="1" smtClean="0">
                <a:solidFill>
                  <a:schemeClr val="tx1"/>
                </a:solidFill>
              </a:rPr>
              <a:t>ab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yahan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hain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Susmachar</a:t>
            </a:r>
            <a:r>
              <a:rPr lang="en-US" sz="1400" b="1" dirty="0" smtClean="0">
                <a:solidFill>
                  <a:schemeClr val="tx1"/>
                </a:solidFill>
              </a:rPr>
              <a:t> hum </a:t>
            </a:r>
            <a:r>
              <a:rPr lang="en-US" sz="1400" b="1" dirty="0" err="1" smtClean="0">
                <a:solidFill>
                  <a:schemeClr val="tx1"/>
                </a:solidFill>
              </a:rPr>
              <a:t>sabko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sunayein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Moosa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din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samaan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bhi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yeh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waqt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Dharmikta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vapas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aaye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Mushkilaton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din </a:t>
            </a:r>
            <a:r>
              <a:rPr lang="en-US" sz="1400" b="1" dirty="0" err="1" smtClean="0">
                <a:solidFill>
                  <a:schemeClr val="tx1"/>
                </a:solidFill>
              </a:rPr>
              <a:t>aane</a:t>
            </a:r>
            <a:r>
              <a:rPr lang="en-US" sz="1400" b="1" dirty="0" smtClean="0">
                <a:solidFill>
                  <a:schemeClr val="tx1"/>
                </a:solidFill>
              </a:rPr>
              <a:t> wale,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Hogi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kami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ghati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aur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talwar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Lekin</a:t>
            </a:r>
            <a:r>
              <a:rPr lang="en-US" sz="1400" b="1" dirty="0" smtClean="0">
                <a:solidFill>
                  <a:schemeClr val="tx1"/>
                </a:solidFill>
              </a:rPr>
              <a:t> jungle ka </a:t>
            </a:r>
            <a:r>
              <a:rPr lang="en-US" sz="1400" b="1" dirty="0" err="1" smtClean="0">
                <a:solidFill>
                  <a:schemeClr val="tx1"/>
                </a:solidFill>
              </a:rPr>
              <a:t>woh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shabd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hain</a:t>
            </a:r>
            <a:r>
              <a:rPr lang="en-US" sz="1400" b="1" dirty="0" smtClean="0">
                <a:solidFill>
                  <a:schemeClr val="tx1"/>
                </a:solidFill>
              </a:rPr>
              <a:t> hum,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Chilate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karein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Prabhu</a:t>
            </a:r>
            <a:r>
              <a:rPr lang="en-US" sz="1400" b="1" dirty="0" smtClean="0">
                <a:solidFill>
                  <a:schemeClr val="tx1"/>
                </a:solidFill>
              </a:rPr>
              <a:t> ka </a:t>
            </a:r>
            <a:r>
              <a:rPr lang="en-US" sz="1400" b="1" dirty="0" err="1" smtClean="0">
                <a:solidFill>
                  <a:schemeClr val="tx1"/>
                </a:solidFill>
              </a:rPr>
              <a:t>marg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tayyar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Chorus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Dekho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vo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aa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raha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hai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Meghon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par </a:t>
            </a:r>
            <a:r>
              <a:rPr lang="en-US" sz="1400" b="1" dirty="0" err="1" smtClean="0">
                <a:solidFill>
                  <a:srgbClr val="FF0000"/>
                </a:solidFill>
              </a:rPr>
              <a:t>sawar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Surya </a:t>
            </a:r>
            <a:r>
              <a:rPr lang="en-US" sz="1400" b="1" dirty="0" err="1" smtClean="0">
                <a:solidFill>
                  <a:srgbClr val="FF0000"/>
                </a:solidFill>
              </a:rPr>
              <a:t>ke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samaan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Jub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ho </a:t>
            </a:r>
            <a:r>
              <a:rPr lang="en-US" sz="1400" b="1" dirty="0" err="1" smtClean="0">
                <a:solidFill>
                  <a:srgbClr val="FF0000"/>
                </a:solidFill>
              </a:rPr>
              <a:t>turhi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ki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pukaar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Awaaz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uthayein</a:t>
            </a:r>
            <a:r>
              <a:rPr lang="en-US" sz="1400" b="1" dirty="0" smtClean="0">
                <a:solidFill>
                  <a:srgbClr val="FF0000"/>
                </a:solidFill>
              </a:rPr>
              <a:t>, Howe </a:t>
            </a:r>
            <a:r>
              <a:rPr lang="en-US" sz="1400" b="1" dirty="0" err="1" smtClean="0">
                <a:solidFill>
                  <a:srgbClr val="FF0000"/>
                </a:solidFill>
              </a:rPr>
              <a:t>jaijaikaar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Seeyon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parwat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se, </a:t>
            </a:r>
            <a:r>
              <a:rPr lang="en-US" sz="1400" b="1" dirty="0" err="1" smtClean="0">
                <a:solidFill>
                  <a:srgbClr val="FF0000"/>
                </a:solidFill>
              </a:rPr>
              <a:t>Aayega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udhar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Yahezkel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din </a:t>
            </a:r>
            <a:r>
              <a:rPr lang="en-US" sz="1400" b="1" dirty="0" err="1" smtClean="0">
                <a:solidFill>
                  <a:schemeClr val="tx1"/>
                </a:solidFill>
              </a:rPr>
              <a:t>ab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yahan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hain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Sukhi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haddiyon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mein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ek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nayi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jaan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Dawood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din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samaan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bhi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yeh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waqt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Naya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mandir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banayein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stuti</a:t>
            </a:r>
            <a:r>
              <a:rPr lang="en-US" sz="1400" b="1" dirty="0" smtClean="0">
                <a:solidFill>
                  <a:schemeClr val="tx1"/>
                </a:solidFill>
              </a:rPr>
              <a:t> ka.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Aur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katni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din </a:t>
            </a:r>
            <a:r>
              <a:rPr lang="en-US" sz="1400" b="1" dirty="0" err="1" smtClean="0">
                <a:solidFill>
                  <a:schemeClr val="tx1"/>
                </a:solidFill>
              </a:rPr>
              <a:t>ab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yahan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hain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Dekho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kheton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aur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vo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tayyar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Aur</a:t>
            </a:r>
            <a:r>
              <a:rPr lang="en-US" sz="1400" b="1" dirty="0" smtClean="0">
                <a:solidFill>
                  <a:schemeClr val="tx1"/>
                </a:solidFill>
              </a:rPr>
              <a:t> in </a:t>
            </a:r>
            <a:r>
              <a:rPr lang="en-US" sz="1400" b="1" dirty="0" err="1" smtClean="0">
                <a:solidFill>
                  <a:schemeClr val="tx1"/>
                </a:solidFill>
              </a:rPr>
              <a:t>kheton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mazdoor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hain</a:t>
            </a:r>
            <a:r>
              <a:rPr lang="en-US" sz="1400" b="1" dirty="0" smtClean="0">
                <a:solidFill>
                  <a:schemeClr val="tx1"/>
                </a:solidFill>
              </a:rPr>
              <a:t> hum,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Sunate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sabko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vachan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Prabhu</a:t>
            </a:r>
            <a:r>
              <a:rPr lang="en-US" sz="1400" b="1" dirty="0" smtClean="0">
                <a:solidFill>
                  <a:schemeClr val="tx1"/>
                </a:solidFill>
              </a:rPr>
              <a:t> ka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286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एलिया के दिन  Eliyah Ke Din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एलिया के दिन  hindi </dc:title>
  <dc:creator>admin</dc:creator>
  <cp:lastModifiedBy>admin</cp:lastModifiedBy>
  <cp:revision>7</cp:revision>
  <dcterms:created xsi:type="dcterms:W3CDTF">2026-09-30T20:56:31Z</dcterms:created>
  <dcterms:modified xsi:type="dcterms:W3CDTF">2026-10-02T15:38:10Z</dcterms:modified>
</cp:coreProperties>
</file>