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82C1D-0E39-4DB5-AA1B-E080D07DDE95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47B28-48D6-40CA-89E6-30801D98176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las! and Did my Savoir Bleed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1"/>
            <a:ext cx="7572428" cy="571479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Увы! и истекал ли кровью мой Спаситель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714356"/>
            <a:ext cx="4572032" cy="4710130"/>
          </a:xfrm>
        </p:spPr>
        <p:txBody>
          <a:bodyPr>
            <a:noAutofit/>
          </a:bodyPr>
          <a:lstStyle/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Увы! и истекал ли кровью мой Спаситель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И умер ли мой Суверен?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Посвятил бы Он эту священную голову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такому червю, как я?</a:t>
            </a: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Неужели из-за преступлений, которые я совершил?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Он стонал на дереве?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Удивительная жалость! благодать неизвестна!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И любовь сверх меры!</a:t>
            </a: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Хорошо могло бы солнце во тьме скрыться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И запереть свою славу,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Когда Христос, могущественный Создатель, умер,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За грех твари человека.</a:t>
            </a: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Так мог бы я скрыть краснеющее лицо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, Когда появится Его дорогой крест,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Растворить мое сердце в благодарности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И растопить мои глаза до слез.</a:t>
            </a:r>
          </a:p>
          <a:p>
            <a:pPr algn="l"/>
            <a:endParaRPr lang="ru-RU" sz="1400" b="1" dirty="0" smtClean="0">
              <a:solidFill>
                <a:schemeClr val="tx1"/>
              </a:solidFill>
            </a:endParaRP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Но капли горя не смогут отплатить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Долг любви, который я должен: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Здесь, Господи, я отдаю себя,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</a:rPr>
              <a:t>Это все, что я могу сделать</a:t>
            </a:r>
            <a:r>
              <a:rPr lang="ru-RU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138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Увы! и истекал ли кровью мой Спаситель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 не  стыжуcя  воэвещaть </dc:title>
  <dc:creator>mary</dc:creator>
  <cp:lastModifiedBy>admin</cp:lastModifiedBy>
  <cp:revision>5</cp:revision>
  <dcterms:created xsi:type="dcterms:W3CDTF">2021-10-04T14:37:35Z</dcterms:created>
  <dcterms:modified xsi:type="dcterms:W3CDTF">2026-10-03T17:37:10Z</dcterms:modified>
</cp:coreProperties>
</file>