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2D53-E78D-4A34-8948-33C2DE40DC7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D2D53-E78D-4A34-8948-33C2DE40DC7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4539A-F21E-4FBE-90BB-6A55ECA3175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Nothing But the Blood1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"/>
            <a:ext cx="4724400" cy="457199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/>
              <a:t>Yesu</a:t>
            </a:r>
            <a:r>
              <a:rPr lang="en-US" sz="4000" b="1" dirty="0" smtClean="0"/>
              <a:t> </a:t>
            </a:r>
            <a:r>
              <a:rPr lang="en-US" sz="4000" b="1" dirty="0" smtClean="0"/>
              <a:t>ne </a:t>
            </a:r>
            <a:r>
              <a:rPr lang="en-US" sz="4000" b="1" dirty="0" err="1" smtClean="0"/>
              <a:t>mai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kawo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ceto</a:t>
            </a:r>
            <a:r>
              <a:rPr lang="en-US" sz="4000" b="1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57200"/>
            <a:ext cx="5334000" cy="4267200"/>
          </a:xfrm>
        </p:spPr>
        <p:txBody>
          <a:bodyPr numCol="1"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Ina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bautar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zunubai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kwanciyar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Korus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Ba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wani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na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ke</a:t>
            </a:r>
            <a:r>
              <a:rPr lang="en-US" sz="1800" b="1" dirty="0" smtClean="0">
                <a:solidFill>
                  <a:srgbClr val="FF0000"/>
                </a:solidFill>
              </a:rPr>
              <a:t> so, </a:t>
            </a:r>
            <a:r>
              <a:rPr lang="en-US" sz="1800" b="1" dirty="0" err="1" smtClean="0">
                <a:solidFill>
                  <a:srgbClr val="FF0000"/>
                </a:solidFill>
              </a:rPr>
              <a:t>ya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Yesu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Masoyina</a:t>
            </a:r>
            <a:r>
              <a:rPr lang="en-US" sz="18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Ba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wani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taimako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Yesu</a:t>
            </a:r>
            <a:r>
              <a:rPr lang="en-US" sz="1800" b="1" dirty="0" smtClean="0">
                <a:solidFill>
                  <a:srgbClr val="FF0000"/>
                </a:solidFill>
              </a:rPr>
              <a:t> ne </a:t>
            </a:r>
            <a:r>
              <a:rPr lang="en-US" sz="1800" b="1" dirty="0" err="1" smtClean="0">
                <a:solidFill>
                  <a:srgbClr val="FF0000"/>
                </a:solidFill>
              </a:rPr>
              <a:t>mai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kawo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ceto</a:t>
            </a:r>
            <a:r>
              <a:rPr lang="en-US" sz="18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yana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ƙaunata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ɗauke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laifina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Shaiɗan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ɗaure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kwance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sarƙoƙi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matacce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sake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rayad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bi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yanzu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buɗe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idanu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Cikin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ikon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jaraba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Shi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sake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halina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Yesu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ne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kawo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ceto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175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Yesu ne mai kawo ceto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Ina Bautar Zunubai, Yesu Ne Mai Kawo Ceto Hausa</dc:title>
  <dc:creator>FRONT</dc:creator>
  <cp:lastModifiedBy>admin</cp:lastModifiedBy>
  <cp:revision>5</cp:revision>
  <dcterms:created xsi:type="dcterms:W3CDTF">2024-07-07T20:28:55Z</dcterms:created>
  <dcterms:modified xsi:type="dcterms:W3CDTF">2026-10-16T14:05:25Z</dcterms:modified>
</cp:coreProperties>
</file>