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41BBC-48AD-49A9-8743-630CF2B863C4}" type="datetimeFigureOut">
              <a:rPr lang="en-US" smtClean="0"/>
              <a:pPr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C0156-23CD-4F80-AC8A-CC6B639260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We plough the fields and scatter.jpg"/>
          <p:cNvPicPr>
            <a:picLocks noChangeAspect="1"/>
          </p:cNvPicPr>
          <p:nvPr userDrawn="1"/>
        </p:nvPicPr>
        <p:blipFill>
          <a:blip r:embed="rId14" cstate="print">
            <a:lum bright="52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Wij ploegen en wij zaaie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2600" y="152401"/>
            <a:ext cx="5638800" cy="381000"/>
          </a:xfrm>
        </p:spPr>
        <p:txBody>
          <a:bodyPr>
            <a:normAutofit fontScale="90000"/>
          </a:bodyPr>
          <a:lstStyle/>
          <a:p>
            <a:r>
              <a:rPr lang="nl-NL" b="1" dirty="0" smtClean="0"/>
              <a:t>Wij </a:t>
            </a:r>
            <a:r>
              <a:rPr lang="nl-NL" b="1" dirty="0"/>
              <a:t>ploegen en wij </a:t>
            </a:r>
            <a:r>
              <a:rPr lang="nl-NL" b="1" dirty="0" smtClean="0"/>
              <a:t>zaaien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838200"/>
            <a:ext cx="8229600" cy="3581400"/>
          </a:xfrm>
        </p:spPr>
        <p:txBody>
          <a:bodyPr numCol="2">
            <a:noAutofit/>
          </a:bodyPr>
          <a:lstStyle/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1. Wij ploegen en wij zaaien,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bewerken trouw het land,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doch of wij zullen maaien,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dat staat in ’s Heren hand.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Hij heeft het al geschapen,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’t is door zijn hand gedaan;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Hij doet, terwijl wij slapen,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ontkiemen ’t dorre land. </a:t>
            </a:r>
          </a:p>
          <a:p>
            <a:pPr algn="l"/>
            <a:endParaRPr lang="nl-NL" sz="1400" b="1" dirty="0" smtClean="0">
              <a:solidFill>
                <a:schemeClr val="tx1"/>
              </a:solidFill>
            </a:endParaRPr>
          </a:p>
          <a:p>
            <a:pPr algn="l"/>
            <a:endParaRPr lang="nl-NL" sz="1400" b="1" dirty="0" smtClean="0">
              <a:solidFill>
                <a:schemeClr val="tx1"/>
              </a:solidFill>
            </a:endParaRPr>
          </a:p>
          <a:p>
            <a:pPr algn="l"/>
            <a:endParaRPr lang="nl-NL" sz="1400" b="1" dirty="0" smtClean="0">
              <a:solidFill>
                <a:schemeClr val="tx1"/>
              </a:solidFill>
            </a:endParaRPr>
          </a:p>
          <a:p>
            <a:pPr algn="l"/>
            <a:endParaRPr lang="nl-NL" sz="1400" b="1" dirty="0" smtClean="0">
              <a:solidFill>
                <a:schemeClr val="tx1"/>
              </a:solidFill>
            </a:endParaRPr>
          </a:p>
          <a:p>
            <a:pPr algn="l"/>
            <a:endParaRPr lang="nl-NL" sz="1400" b="1" dirty="0" smtClean="0">
              <a:solidFill>
                <a:schemeClr val="tx1"/>
              </a:solidFill>
            </a:endParaRPr>
          </a:p>
          <a:p>
            <a:pPr algn="l"/>
            <a:r>
              <a:rPr lang="nl-NL" sz="1400" b="1" dirty="0" smtClean="0">
                <a:solidFill>
                  <a:srgbClr val="FF0000"/>
                </a:solidFill>
              </a:rPr>
              <a:t>Refrein: </a:t>
            </a:r>
          </a:p>
          <a:p>
            <a:pPr algn="l"/>
            <a:r>
              <a:rPr lang="nl-NL" sz="1400" b="1" dirty="0" smtClean="0">
                <a:solidFill>
                  <a:srgbClr val="FF0000"/>
                </a:solidFill>
              </a:rPr>
              <a:t>Elke goede gave daalt van de hemel neer, </a:t>
            </a:r>
          </a:p>
          <a:p>
            <a:pPr algn="l"/>
            <a:r>
              <a:rPr lang="nl-NL" sz="1400" b="1" dirty="0" smtClean="0">
                <a:solidFill>
                  <a:srgbClr val="FF0000"/>
                </a:solidFill>
              </a:rPr>
              <a:t>de dank komt toe aan God de Heer, </a:t>
            </a:r>
          </a:p>
          <a:p>
            <a:pPr algn="l"/>
            <a:r>
              <a:rPr lang="nl-NL" sz="1400" b="1" dirty="0" smtClean="0">
                <a:solidFill>
                  <a:srgbClr val="FF0000"/>
                </a:solidFill>
              </a:rPr>
              <a:t>Geeft Hem allen eer! </a:t>
            </a:r>
            <a:endParaRPr lang="nl-NL" sz="1400" b="1" dirty="0" smtClean="0">
              <a:solidFill>
                <a:srgbClr val="FF0000"/>
              </a:solidFill>
            </a:endParaRPr>
          </a:p>
          <a:p>
            <a:pPr algn="l"/>
            <a:endParaRPr lang="nl-NL" sz="1400" b="1" dirty="0" smtClean="0">
              <a:solidFill>
                <a:schemeClr val="tx1"/>
              </a:solidFill>
            </a:endParaRP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2</a:t>
            </a:r>
            <a:r>
              <a:rPr lang="nl-NL" sz="1400" b="1" dirty="0" smtClean="0">
                <a:solidFill>
                  <a:schemeClr val="tx1"/>
                </a:solidFill>
              </a:rPr>
              <a:t>. De Heer zendt dauw en regen,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maanlicht en zonneschijn,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en zonder ’s Heren zegen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kan ’t veld niet vruchtbaar zijn.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Hij geeft om ons te sterken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het dagelijkse brood;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wij mogen medewerken,-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de wasdom komt van God. </a:t>
            </a:r>
            <a:endParaRPr lang="nl-NL" sz="1400" b="1" dirty="0" smtClean="0">
              <a:solidFill>
                <a:schemeClr val="tx1"/>
              </a:solidFill>
            </a:endParaRPr>
          </a:p>
          <a:p>
            <a:pPr algn="l"/>
            <a:endParaRPr lang="nl-NL" sz="1400" b="1" dirty="0" smtClean="0">
              <a:solidFill>
                <a:schemeClr val="tx1"/>
              </a:solidFill>
            </a:endParaRP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3. De Heer schenkt elke morgen,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voor ’t werken nieuwe kracht;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bij Hem zijn wij geborgen,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ook als de avond wacht.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Laat ons zijn goedheid loven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nu en te allen tijd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op aarde en daarboven </a:t>
            </a:r>
          </a:p>
          <a:p>
            <a:pPr algn="l"/>
            <a:r>
              <a:rPr lang="nl-NL" sz="1400" b="1" dirty="0" smtClean="0">
                <a:solidFill>
                  <a:schemeClr val="tx1"/>
                </a:solidFill>
              </a:rPr>
              <a:t>eens in zijn heerlijkheid.</a:t>
            </a:r>
            <a:endParaRPr lang="nl-NL" sz="1400" b="1" dirty="0" smtClean="0">
              <a:solidFill>
                <a:schemeClr val="tx1"/>
              </a:solidFill>
            </a:endParaRPr>
          </a:p>
          <a:p>
            <a:pPr algn="l"/>
            <a:endParaRPr lang="nl-NL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171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Wij ploegen en wij zaaien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Wij ploegen en wij zaaien dutch</dc:title>
  <dc:creator>admin</dc:creator>
  <cp:lastModifiedBy>admin</cp:lastModifiedBy>
  <cp:revision>6</cp:revision>
  <dcterms:created xsi:type="dcterms:W3CDTF">2026-10-24T01:11:41Z</dcterms:created>
  <dcterms:modified xsi:type="dcterms:W3CDTF">2026-10-24T14:40:02Z</dcterms:modified>
</cp:coreProperties>
</file>