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D7711-343D-4A9D-A62F-0C51401D987C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67D37-B55B-477A-BA81-4086859E77A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To The Lord Of Harvest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ie lieblich ist der Mai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0"/>
            <a:ext cx="5791200" cy="685799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Wie lieblich ist der </a:t>
            </a:r>
            <a:r>
              <a:rPr lang="de-DE" b="1" dirty="0" smtClean="0"/>
              <a:t>Maien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914400"/>
            <a:ext cx="7467600" cy="3048000"/>
          </a:xfrm>
        </p:spPr>
        <p:txBody>
          <a:bodyPr numCol="2">
            <a:noAutofit/>
          </a:bodyPr>
          <a:lstStyle/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1. Wie lieblich ist der Maien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aus lauter Gottesgüt,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des sich die Menschen freuen,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weil alles grünt und blüht.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Die Tier sieht man jetzt springen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Mit Lust auf grüner Weid,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die Vöglein hört man singen,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die loben Gott mit Freud.</a:t>
            </a:r>
          </a:p>
          <a:p>
            <a:pPr algn="l"/>
            <a:endParaRPr lang="de-DE" sz="1600" b="1" dirty="0" smtClean="0">
              <a:solidFill>
                <a:schemeClr val="tx1"/>
              </a:solidFill>
            </a:endParaRP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2.  Herr, dir sei Lob und Ehre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für solche Gaben dein!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Die Blüt zur Frucht vermehre,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lass sie ersprießlich sein.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Es steht in deinen Händen,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dein Macht und Güt ist groß;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drum wollst du von uns wenden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Mehltau, Frost, Reif und Schloss'.</a:t>
            </a:r>
          </a:p>
          <a:p>
            <a:pPr algn="l"/>
            <a:endParaRPr lang="de-DE" sz="1600" b="1" dirty="0" smtClean="0">
              <a:solidFill>
                <a:schemeClr val="tx1"/>
              </a:solidFill>
            </a:endParaRP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3. Herr, lass die Sonne blicken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ins finstre Herze mein,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damit sich's möge schicken,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fröhlich im Geist zu sein,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die größte Lust zu haben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allein an deinem Wort,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das mich im Kreuz kann laben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und weist des Himmels Pfort.</a:t>
            </a:r>
          </a:p>
          <a:p>
            <a:pPr algn="l"/>
            <a:endParaRPr lang="de-DE" sz="1600" b="1" dirty="0" smtClean="0">
              <a:solidFill>
                <a:schemeClr val="tx1"/>
              </a:solidFill>
            </a:endParaRP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4.  Mein Arbeit hilf vollbringen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zu Lob dem Namen dein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und lass mir wohl gelingen,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im Geist fruchtbar zu sein;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die Blümlein lass aufgehen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von Tugend mancherlei,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damit ich mög bestehen</a:t>
            </a:r>
          </a:p>
          <a:p>
            <a:pPr algn="l"/>
            <a:r>
              <a:rPr lang="de-DE" sz="1600" b="1" dirty="0" smtClean="0">
                <a:solidFill>
                  <a:schemeClr val="tx1"/>
                </a:solidFill>
              </a:rPr>
              <a:t>und nicht verwerflich sei</a:t>
            </a:r>
            <a:r>
              <a:rPr lang="de-DE" sz="1600" b="1" dirty="0" smtClean="0">
                <a:solidFill>
                  <a:schemeClr val="tx1"/>
                </a:solidFill>
              </a:rPr>
              <a:t>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190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Wie lieblich ist der Maien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lieblich ist der Maien german</dc:title>
  <dc:creator>admin</dc:creator>
  <cp:lastModifiedBy>admin</cp:lastModifiedBy>
  <cp:revision>4</cp:revision>
  <dcterms:created xsi:type="dcterms:W3CDTF">2026-10-29T16:13:20Z</dcterms:created>
  <dcterms:modified xsi:type="dcterms:W3CDTF">2026-10-30T00:52:04Z</dcterms:modified>
</cp:coreProperties>
</file>