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2400" y="-2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C7803-8945-40B3-AB66-D68E556C2717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C9082-16D5-4E69-8296-43725440A9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C7803-8945-40B3-AB66-D68E556C2717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C9082-16D5-4E69-8296-43725440A9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C7803-8945-40B3-AB66-D68E556C2717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C9082-16D5-4E69-8296-43725440A9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C7803-8945-40B3-AB66-D68E556C2717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C9082-16D5-4E69-8296-43725440A9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C7803-8945-40B3-AB66-D68E556C2717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C9082-16D5-4E69-8296-43725440A9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C7803-8945-40B3-AB66-D68E556C2717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C9082-16D5-4E69-8296-43725440A9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C7803-8945-40B3-AB66-D68E556C2717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C9082-16D5-4E69-8296-43725440A9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C7803-8945-40B3-AB66-D68E556C2717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C9082-16D5-4E69-8296-43725440A9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C7803-8945-40B3-AB66-D68E556C2717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C9082-16D5-4E69-8296-43725440A9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C7803-8945-40B3-AB66-D68E556C2717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C9082-16D5-4E69-8296-43725440A9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C7803-8945-40B3-AB66-D68E556C2717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C9082-16D5-4E69-8296-43725440A9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EC7803-8945-40B3-AB66-D68E556C2717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EC9082-16D5-4E69-8296-43725440A9F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Alas! and Did my Savoir Bleed.jpg"/>
          <p:cNvPicPr>
            <a:picLocks noChangeAspect="1"/>
          </p:cNvPicPr>
          <p:nvPr userDrawn="1"/>
        </p:nvPicPr>
        <p:blipFill>
          <a:blip r:embed="rId13">
            <a:lum bright="6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0"/>
            <a:ext cx="6096000" cy="457199"/>
          </a:xfrm>
        </p:spPr>
        <p:txBody>
          <a:bodyPr>
            <a:normAutofit fontScale="90000"/>
          </a:bodyPr>
          <a:lstStyle/>
          <a:p>
            <a:r>
              <a:rPr lang="en-US" b="1" dirty="0" err="1"/>
              <a:t>Wa</a:t>
            </a:r>
            <a:r>
              <a:rPr lang="en-US" b="1" dirty="0"/>
              <a:t> </a:t>
            </a:r>
            <a:r>
              <a:rPr lang="en-US" b="1" dirty="0" err="1"/>
              <a:t>Mwanya</a:t>
            </a:r>
            <a:r>
              <a:rPr lang="en-US" b="1" dirty="0"/>
              <a:t> mu </a:t>
            </a:r>
            <a:r>
              <a:rPr lang="en-US" b="1" dirty="0" err="1" smtClean="0"/>
              <a:t>Getsemani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533400"/>
            <a:ext cx="2743200" cy="3810000"/>
          </a:xfrm>
        </p:spPr>
        <p:txBody>
          <a:bodyPr>
            <a:noAutofit/>
          </a:bodyPr>
          <a:lstStyle/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Wa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mwanya</a:t>
            </a:r>
            <a:r>
              <a:rPr lang="en-US" sz="1400" b="1" dirty="0" smtClean="0">
                <a:solidFill>
                  <a:schemeClr val="tx1"/>
                </a:solidFill>
              </a:rPr>
              <a:t> mu </a:t>
            </a:r>
            <a:r>
              <a:rPr lang="en-US" sz="1400" b="1" dirty="0" err="1" smtClean="0">
                <a:solidFill>
                  <a:schemeClr val="tx1"/>
                </a:solidFill>
              </a:rPr>
              <a:t>Getsemane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Sinzowibagira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Yes' </a:t>
            </a:r>
            <a:r>
              <a:rPr lang="en-US" sz="1400" b="1" dirty="0" err="1" smtClean="0">
                <a:solidFill>
                  <a:schemeClr val="tx1"/>
                </a:solidFill>
              </a:rPr>
              <a:t>aho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wabir</a:t>
            </a:r>
            <a:r>
              <a:rPr lang="en-US" sz="1400" b="1" dirty="0" smtClean="0">
                <a:solidFill>
                  <a:schemeClr val="tx1"/>
                </a:solidFill>
              </a:rPr>
              <a:t>' </a:t>
            </a:r>
            <a:r>
              <a:rPr lang="en-US" sz="1400" b="1" dirty="0" err="1" smtClean="0">
                <a:solidFill>
                  <a:schemeClr val="tx1"/>
                </a:solidFill>
              </a:rPr>
              <a:t>urwuya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Rusa</a:t>
            </a:r>
            <a:r>
              <a:rPr lang="en-US" sz="1400" b="1" dirty="0" smtClean="0">
                <a:solidFill>
                  <a:schemeClr val="tx1"/>
                </a:solidFill>
              </a:rPr>
              <a:t> n' </a:t>
            </a:r>
            <a:r>
              <a:rPr lang="en-US" sz="1400" b="1" dirty="0" err="1" smtClean="0">
                <a:solidFill>
                  <a:schemeClr val="tx1"/>
                </a:solidFill>
              </a:rPr>
              <a:t>amaraso</a:t>
            </a:r>
            <a:r>
              <a:rPr lang="en-US" sz="14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Sinzibagir</a:t>
            </a:r>
            <a:r>
              <a:rPr lang="en-US" sz="1400" b="1" dirty="0" smtClean="0">
                <a:solidFill>
                  <a:schemeClr val="tx1"/>
                </a:solidFill>
              </a:rPr>
              <a:t>' </a:t>
            </a:r>
            <a:r>
              <a:rPr lang="en-US" sz="1400" b="1" dirty="0" err="1" smtClean="0">
                <a:solidFill>
                  <a:schemeClr val="tx1"/>
                </a:solidFill>
              </a:rPr>
              <a:t>amagorwa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Wabonye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kubganje</a:t>
            </a:r>
            <a:r>
              <a:rPr lang="en-US" sz="14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Wunamye</a:t>
            </a:r>
            <a:r>
              <a:rPr lang="en-US" sz="1400" b="1" dirty="0" smtClean="0">
                <a:solidFill>
                  <a:schemeClr val="tx1"/>
                </a:solidFill>
              </a:rPr>
              <a:t> mw </a:t>
            </a:r>
            <a:r>
              <a:rPr lang="en-US" sz="1400" b="1" dirty="0" err="1" smtClean="0">
                <a:solidFill>
                  <a:schemeClr val="tx1"/>
                </a:solidFill>
              </a:rPr>
              <a:t>ivu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kubganje</a:t>
            </a:r>
            <a:r>
              <a:rPr lang="en-US" sz="14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Hamw</a:t>
            </a:r>
            <a:r>
              <a:rPr lang="en-US" sz="1400" b="1" dirty="0" smtClean="0">
                <a:solidFill>
                  <a:schemeClr val="tx1"/>
                </a:solidFill>
              </a:rPr>
              <a:t>' </a:t>
            </a:r>
            <a:r>
              <a:rPr lang="en-US" sz="1400" b="1" dirty="0" err="1" smtClean="0">
                <a:solidFill>
                  <a:schemeClr val="tx1"/>
                </a:solidFill>
              </a:rPr>
              <a:t>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Getsemane</a:t>
            </a:r>
            <a:r>
              <a:rPr lang="en-US" sz="1400" b="1" dirty="0" smtClean="0">
                <a:solidFill>
                  <a:schemeClr val="tx1"/>
                </a:solidFill>
              </a:rPr>
              <a:t>.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Wari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smtClean="0">
                <a:solidFill>
                  <a:schemeClr val="tx1"/>
                </a:solidFill>
              </a:rPr>
              <a:t>mu </a:t>
            </a:r>
            <a:r>
              <a:rPr lang="en-US" sz="1400" b="1" dirty="0" err="1" smtClean="0">
                <a:solidFill>
                  <a:schemeClr val="tx1"/>
                </a:solidFill>
              </a:rPr>
              <a:t>biti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ku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kwezi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Hamw</a:t>
            </a:r>
            <a:r>
              <a:rPr lang="en-US" sz="1400" b="1" dirty="0" smtClean="0">
                <a:solidFill>
                  <a:schemeClr val="tx1"/>
                </a:solidFill>
              </a:rPr>
              <a:t>' </a:t>
            </a:r>
            <a:r>
              <a:rPr lang="en-US" sz="1400" b="1" dirty="0" err="1" smtClean="0">
                <a:solidFill>
                  <a:schemeClr val="tx1"/>
                </a:solidFill>
              </a:rPr>
              <a:t>ivyaha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vyanje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Vyagutsindagira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kw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isi</a:t>
            </a:r>
            <a:r>
              <a:rPr lang="en-US" sz="1400" b="1" dirty="0" smtClean="0">
                <a:solidFill>
                  <a:schemeClr val="tx1"/>
                </a:solidFill>
              </a:rPr>
              <a:t>: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N' </a:t>
            </a:r>
            <a:r>
              <a:rPr lang="en-US" sz="1400" b="1" dirty="0" err="1" smtClean="0">
                <a:solidFill>
                  <a:schemeClr val="tx1"/>
                </a:solidFill>
              </a:rPr>
              <a:t>igihano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canje</a:t>
            </a:r>
            <a:r>
              <a:rPr lang="en-US" sz="14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Intumwa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zagutayeyo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Na So </a:t>
            </a:r>
            <a:r>
              <a:rPr lang="en-US" sz="1400" b="1" dirty="0" err="1" smtClean="0">
                <a:solidFill>
                  <a:schemeClr val="tx1"/>
                </a:solidFill>
              </a:rPr>
              <a:t>yihishije</a:t>
            </a:r>
            <a:r>
              <a:rPr lang="en-US" sz="14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Ntaho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nzomeny</a:t>
            </a:r>
            <a:r>
              <a:rPr lang="en-US" sz="1400" b="1" dirty="0" smtClean="0">
                <a:solidFill>
                  <a:schemeClr val="tx1"/>
                </a:solidFill>
              </a:rPr>
              <a:t>’ </a:t>
            </a:r>
            <a:r>
              <a:rPr lang="en-US" sz="1400" b="1" dirty="0" err="1" smtClean="0">
                <a:solidFill>
                  <a:schemeClr val="tx1"/>
                </a:solidFill>
              </a:rPr>
              <a:t>ivyo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vyago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Vyagucumuk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uje</a:t>
            </a:r>
            <a:r>
              <a:rPr lang="en-US" sz="14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Kandi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ni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nakwibagira</a:t>
            </a:r>
            <a:r>
              <a:rPr lang="en-US" sz="14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Mukiz</a:t>
            </a:r>
            <a:r>
              <a:rPr lang="en-US" sz="1400" b="1" dirty="0" smtClean="0">
                <a:solidFill>
                  <a:schemeClr val="tx1"/>
                </a:solidFill>
              </a:rPr>
              <a:t>' </a:t>
            </a:r>
            <a:r>
              <a:rPr lang="en-US" sz="1400" b="1" dirty="0" err="1" smtClean="0">
                <a:solidFill>
                  <a:schemeClr val="tx1"/>
                </a:solidFill>
              </a:rPr>
              <a:t>unyibutse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Rwa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rwuya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rwawe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wabira</a:t>
            </a:r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Kubganje</a:t>
            </a:r>
            <a:r>
              <a:rPr lang="en-US" sz="1400" b="1" dirty="0" smtClean="0">
                <a:solidFill>
                  <a:schemeClr val="tx1"/>
                </a:solidFill>
              </a:rPr>
              <a:t>, </a:t>
            </a:r>
            <a:r>
              <a:rPr lang="en-US" sz="1400" b="1" dirty="0" err="1" smtClean="0">
                <a:solidFill>
                  <a:schemeClr val="tx1"/>
                </a:solidFill>
              </a:rPr>
              <a:t>kubganje</a:t>
            </a:r>
            <a:r>
              <a:rPr lang="en-US" sz="1400" b="1" dirty="0" smtClean="0">
                <a:solidFill>
                  <a:schemeClr val="tx1"/>
                </a:solidFill>
              </a:rPr>
              <a:t>.</a:t>
            </a:r>
            <a:endParaRPr lang="en-US" sz="14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83</Words>
  <Application>Microsoft Office PowerPoint</Application>
  <PresentationFormat>On-screen Show (4:3)</PresentationFormat>
  <Paragraphs>25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Wa Mwanya mu Getsemani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 mwanya mu Getsemane  kirundi</dc:title>
  <dc:creator>admin</dc:creator>
  <cp:lastModifiedBy>admin</cp:lastModifiedBy>
  <cp:revision>7</cp:revision>
  <dcterms:created xsi:type="dcterms:W3CDTF">2026-06-17T01:20:51Z</dcterms:created>
  <dcterms:modified xsi:type="dcterms:W3CDTF">2026-10-04T20:55:53Z</dcterms:modified>
</cp:coreProperties>
</file>