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20"/>
    <p:restoredTop sz="94664" autoAdjust="0"/>
  </p:normalViewPr>
  <p:slideViewPr>
    <p:cSldViewPr>
      <p:cViewPr varScale="1">
        <p:scale>
          <a:sx n="111" d="100"/>
          <a:sy n="111" d="100"/>
        </p:scale>
        <p:origin x="-244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DE63B-4387-476C-9E32-2ED7DB89CFB3}" type="datetimeFigureOut">
              <a:rPr lang="en-US" smtClean="0"/>
              <a:pPr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C88A8-9713-4762-8E7B-A7909C8B21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DE63B-4387-476C-9E32-2ED7DB89CFB3}" type="datetimeFigureOut">
              <a:rPr lang="en-US" smtClean="0"/>
              <a:pPr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C88A8-9713-4762-8E7B-A7909C8B21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DE63B-4387-476C-9E32-2ED7DB89CFB3}" type="datetimeFigureOut">
              <a:rPr lang="en-US" smtClean="0"/>
              <a:pPr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C88A8-9713-4762-8E7B-A7909C8B21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DE63B-4387-476C-9E32-2ED7DB89CFB3}" type="datetimeFigureOut">
              <a:rPr lang="en-US" smtClean="0"/>
              <a:pPr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C88A8-9713-4762-8E7B-A7909C8B21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DE63B-4387-476C-9E32-2ED7DB89CFB3}" type="datetimeFigureOut">
              <a:rPr lang="en-US" smtClean="0"/>
              <a:pPr/>
              <a:t>10/15/2026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C88A8-9713-4762-8E7B-A7909C8B21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DE63B-4387-476C-9E32-2ED7DB89CFB3}" type="datetimeFigureOut">
              <a:rPr lang="en-US" smtClean="0"/>
              <a:pPr/>
              <a:t>10/15/2026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C88A8-9713-4762-8E7B-A7909C8B21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DE63B-4387-476C-9E32-2ED7DB89CFB3}" type="datetimeFigureOut">
              <a:rPr lang="en-US" smtClean="0"/>
              <a:pPr/>
              <a:t>10/15/2026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C88A8-9713-4762-8E7B-A7909C8B21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DE63B-4387-476C-9E32-2ED7DB89CFB3}" type="datetimeFigureOut">
              <a:rPr lang="en-US" smtClean="0"/>
              <a:pPr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C88A8-9713-4762-8E7B-A7909C8B21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DE63B-4387-476C-9E32-2ED7DB89CFB3}" type="datetimeFigureOut">
              <a:rPr lang="en-US" smtClean="0"/>
              <a:pPr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C88A8-9713-4762-8E7B-A7909C8B21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DE63B-4387-476C-9E32-2ED7DB89CFB3}" type="datetimeFigureOut">
              <a:rPr lang="en-US" smtClean="0"/>
              <a:pPr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C88A8-9713-4762-8E7B-A7909C8B21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DE63B-4387-476C-9E32-2ED7DB89CFB3}" type="datetimeFigureOut">
              <a:rPr lang="en-US" smtClean="0"/>
              <a:pPr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C88A8-9713-4762-8E7B-A7909C8B21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0DE63B-4387-476C-9E32-2ED7DB89CFB3}" type="datetimeFigureOut">
              <a:rPr lang="en-US" smtClean="0"/>
              <a:pPr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4C88A8-9713-4762-8E7B-A7909C8B21B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Nothing But the Blood1.jpg"/>
          <p:cNvPicPr>
            <a:picLocks noChangeAspect="1"/>
          </p:cNvPicPr>
          <p:nvPr userDrawn="1"/>
        </p:nvPicPr>
        <p:blipFill>
          <a:blip r:embed="rId14">
            <a:lum bright="4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3" name="Što će oprati moj grije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81200" y="381000"/>
            <a:ext cx="5181600" cy="685799"/>
          </a:xfrm>
        </p:spPr>
        <p:txBody>
          <a:bodyPr>
            <a:normAutofit fontScale="90000"/>
          </a:bodyPr>
          <a:lstStyle/>
          <a:p>
            <a:r>
              <a:rPr lang="en-US" b="1" dirty="0" err="1" smtClean="0"/>
              <a:t>Što</a:t>
            </a:r>
            <a:r>
              <a:rPr lang="en-US" b="1" dirty="0" smtClean="0"/>
              <a:t> </a:t>
            </a:r>
            <a:r>
              <a:rPr lang="en-US" b="1" dirty="0" err="1" smtClean="0"/>
              <a:t>će</a:t>
            </a:r>
            <a:r>
              <a:rPr lang="en-US" b="1" dirty="0" smtClean="0"/>
              <a:t> </a:t>
            </a:r>
            <a:r>
              <a:rPr lang="en-US" b="1" dirty="0" err="1" smtClean="0"/>
              <a:t>oprati</a:t>
            </a:r>
            <a:r>
              <a:rPr lang="en-US" b="1" dirty="0" smtClean="0"/>
              <a:t> </a:t>
            </a:r>
            <a:r>
              <a:rPr lang="en-US" b="1" dirty="0" err="1" smtClean="0"/>
              <a:t>moj</a:t>
            </a:r>
            <a:r>
              <a:rPr lang="en-US" b="1" dirty="0" smtClean="0"/>
              <a:t> </a:t>
            </a:r>
            <a:r>
              <a:rPr lang="en-US" b="1" dirty="0" err="1" smtClean="0"/>
              <a:t>grijeh</a:t>
            </a:r>
            <a:endParaRPr lang="en-US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1524000" y="2362200"/>
            <a:ext cx="7467600" cy="4495800"/>
          </a:xfrm>
          <a:prstGeom prst="rect">
            <a:avLst/>
          </a:prstGeom>
        </p:spPr>
        <p:txBody>
          <a:bodyPr vert="horz" lIns="91440" tIns="45720" rIns="91440" bIns="45720" numCol="2" rtlCol="0">
            <a:noAutofit/>
          </a:bodyPr>
          <a:lstStyle/>
          <a:p>
            <a:pPr lvl="0">
              <a:spcBef>
                <a:spcPct val="20000"/>
              </a:spcBef>
            </a:pPr>
            <a:r>
              <a:rPr lang="en-US" sz="1600" b="1" dirty="0" err="1" smtClean="0"/>
              <a:t>Što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grijeh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može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oprati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Ništa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osim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krvi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Krista!</a:t>
            </a:r>
          </a:p>
          <a:p>
            <a:pPr lvl="0">
              <a:spcBef>
                <a:spcPct val="20000"/>
              </a:spcBef>
            </a:pPr>
            <a:r>
              <a:rPr kumimoji="0" lang="en-US" sz="1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Šta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će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en-US" sz="1600" b="1" dirty="0" smtClean="0"/>
              <a:t>me </a:t>
            </a:r>
            <a:r>
              <a:rPr lang="en-US" sz="1600" b="1" dirty="0" err="1" smtClean="0"/>
              <a:t>izliječiti</a:t>
            </a:r>
            <a:r>
              <a:rPr lang="en-US" sz="1600" b="1" dirty="0" smtClean="0"/>
              <a:t>,</a:t>
            </a:r>
            <a:endParaRPr kumimoji="0" lang="en-US" sz="1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lvl="0">
              <a:spcBef>
                <a:spcPct val="20000"/>
              </a:spcBef>
            </a:pPr>
            <a:r>
              <a:rPr kumimoji="0" lang="en-US" sz="1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Ništa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osim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</a:t>
            </a:r>
            <a:r>
              <a:rPr kumimoji="0" lang="en-US" sz="1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krvi</a:t>
            </a:r>
            <a:r>
              <a:rPr lang="en-US" sz="1600" b="1" dirty="0" smtClean="0"/>
              <a:t> </a:t>
            </a:r>
            <a:r>
              <a:rPr lang="en-US" sz="1600" b="1" dirty="0" smtClean="0"/>
              <a:t>Krista!</a:t>
            </a:r>
            <a:endParaRPr kumimoji="0" lang="en-US" sz="1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1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Refren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O, </a:t>
            </a:r>
            <a:r>
              <a:rPr kumimoji="0" lang="en-US" sz="1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dragocjena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krv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</a:t>
            </a:r>
          </a:p>
          <a:p>
            <a:pPr lvl="0">
              <a:spcBef>
                <a:spcPct val="20000"/>
              </a:spcBef>
            </a:pPr>
            <a:r>
              <a:rPr kumimoji="0" lang="en-US" sz="1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Koja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sav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pere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en-US" sz="1600" b="1" dirty="0" err="1" smtClean="0">
                <a:solidFill>
                  <a:srgbClr val="FF0000"/>
                </a:solidFill>
              </a:rPr>
              <a:t>grijeh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Za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drugo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ne </a:t>
            </a:r>
            <a:r>
              <a:rPr kumimoji="0" lang="en-US" sz="1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znam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ja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</a:t>
            </a:r>
          </a:p>
          <a:p>
            <a:pPr lvl="0">
              <a:spcBef>
                <a:spcPct val="20000"/>
              </a:spcBef>
            </a:pPr>
            <a:r>
              <a:rPr kumimoji="0" lang="en-US" sz="1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Jedino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za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krv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en-US" sz="1600" b="1" dirty="0" smtClean="0">
                <a:solidFill>
                  <a:srgbClr val="FF0000"/>
                </a:solidFill>
              </a:rPr>
              <a:t>Krista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1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Oprost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daje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jedino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</a:t>
            </a:r>
          </a:p>
          <a:p>
            <a:pPr lvl="0">
              <a:spcBef>
                <a:spcPct val="20000"/>
              </a:spcBef>
            </a:pPr>
            <a:r>
              <a:rPr kumimoji="0" lang="en-US" sz="1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Prolivena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</a:t>
            </a:r>
            <a:r>
              <a:rPr kumimoji="0" lang="en-US" sz="1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krv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mog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en-US" sz="1600" b="1" dirty="0" smtClean="0"/>
              <a:t>Krista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!</a:t>
            </a:r>
          </a:p>
          <a:p>
            <a:pPr lvl="0">
              <a:spcBef>
                <a:spcPct val="20000"/>
              </a:spcBef>
            </a:pPr>
            <a:r>
              <a:rPr kumimoji="0" lang="en-US" sz="1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Opro</a:t>
            </a:r>
            <a:r>
              <a:rPr lang="en-US" sz="1600" b="1" dirty="0" err="1" smtClean="0"/>
              <a:t>šteno</a:t>
            </a:r>
            <a:r>
              <a:rPr lang="en-US" sz="1600" b="1" dirty="0" smtClean="0"/>
              <a:t> mi je </a:t>
            </a:r>
            <a:r>
              <a:rPr lang="en-US" sz="1600" b="1" dirty="0" err="1" smtClean="0"/>
              <a:t>sve</a:t>
            </a:r>
            <a:r>
              <a:rPr lang="en-US" sz="1600" b="1" dirty="0" smtClean="0"/>
              <a:t>,</a:t>
            </a:r>
            <a:endParaRPr kumimoji="0" lang="en-US" sz="1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lvl="0">
              <a:spcBef>
                <a:spcPct val="20000"/>
              </a:spcBef>
            </a:pP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</a:t>
            </a:r>
            <a:r>
              <a:rPr lang="en-US" sz="1600" b="1" dirty="0" smtClean="0"/>
              <a:t>č</a:t>
            </a:r>
            <a:r>
              <a:rPr kumimoji="0" lang="en-US" sz="1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iš</a:t>
            </a:r>
            <a:r>
              <a:rPr lang="en-US" sz="1600" b="1" dirty="0" err="1" smtClean="0"/>
              <a:t>ć</a:t>
            </a:r>
            <a:r>
              <a:rPr lang="en-US" sz="1600" b="1" dirty="0" err="1" smtClean="0"/>
              <a:t>en</a:t>
            </a:r>
            <a:r>
              <a:rPr lang="en-US" sz="1600" b="1" dirty="0" smtClean="0"/>
              <a:t> </a:t>
            </a:r>
            <a:r>
              <a:rPr kumimoji="0" lang="en-US" sz="1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sam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krvlju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en-US" sz="1600" b="1" dirty="0" smtClean="0"/>
              <a:t>Krista!</a:t>
            </a:r>
            <a:endParaRPr kumimoji="0" lang="en-US" sz="1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lvl="0">
              <a:spcBef>
                <a:spcPct val="20000"/>
              </a:spcBef>
            </a:pPr>
            <a:r>
              <a:rPr lang="en-US" sz="1600" b="1" dirty="0" err="1" smtClean="0"/>
              <a:t>Što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će</a:t>
            </a:r>
            <a:r>
              <a:rPr lang="en-US" sz="1600" b="1" dirty="0" smtClean="0"/>
              <a:t> </a:t>
            </a:r>
            <a:r>
              <a:rPr lang="en-US" sz="1600" b="1" dirty="0" smtClean="0"/>
              <a:t> me  </a:t>
            </a:r>
            <a:r>
              <a:rPr lang="en-US" sz="1600" b="1" dirty="0" err="1" smtClean="0"/>
              <a:t>opravdati</a:t>
            </a:r>
            <a:r>
              <a:rPr lang="en-US" sz="1600" b="1" dirty="0" smtClean="0"/>
              <a:t>,</a:t>
            </a:r>
            <a:endParaRPr kumimoji="0" lang="en-US" sz="1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lvl="0">
              <a:spcBef>
                <a:spcPct val="20000"/>
              </a:spcBef>
            </a:pPr>
            <a:r>
              <a:rPr kumimoji="0" lang="en-US" sz="1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Ništa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osim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krvi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en-US" sz="1600" b="1" dirty="0" smtClean="0"/>
              <a:t>Krista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!</a:t>
            </a:r>
          </a:p>
          <a:p>
            <a:pPr lvl="0">
              <a:spcBef>
                <a:spcPct val="20000"/>
              </a:spcBef>
            </a:pPr>
            <a:r>
              <a:rPr kumimoji="0" lang="en-US" sz="1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Djela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ne</a:t>
            </a:r>
            <a:r>
              <a:rPr lang="en-US" sz="1600" b="1" dirty="0" err="1" smtClean="0"/>
              <a:t>će</a:t>
            </a:r>
            <a:r>
              <a:rPr lang="en-US" sz="1600" b="1" dirty="0" smtClean="0"/>
              <a:t> </a:t>
            </a:r>
            <a:r>
              <a:rPr kumimoji="0" lang="en-US" sz="1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spasiti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</a:t>
            </a:r>
          </a:p>
          <a:p>
            <a:pPr lvl="0">
              <a:spcBef>
                <a:spcPct val="20000"/>
              </a:spcBef>
            </a:pPr>
            <a:r>
              <a:rPr kumimoji="0" lang="en-US" sz="1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Ništa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osim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krvi</a:t>
            </a:r>
            <a:r>
              <a:rPr lang="en-US" sz="1600" b="1" dirty="0" smtClean="0"/>
              <a:t> Krista!</a:t>
            </a:r>
            <a:endParaRPr kumimoji="0" lang="en-US" sz="1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1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Imam</a:t>
            </a:r>
            <a:r>
              <a:rPr kumimoji="0" lang="en-US" sz="16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nadu</a:t>
            </a:r>
            <a:r>
              <a:rPr kumimoji="0" lang="en-US" sz="16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I </a:t>
            </a:r>
            <a:r>
              <a:rPr kumimoji="0" lang="en-US" sz="1600" b="1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svoj</a:t>
            </a:r>
            <a:r>
              <a:rPr kumimoji="0" lang="en-US" sz="16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mir</a:t>
            </a:r>
            <a:r>
              <a:rPr kumimoji="0" lang="en-US" sz="16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</a:t>
            </a:r>
          </a:p>
          <a:p>
            <a:pPr lvl="0">
              <a:spcBef>
                <a:spcPct val="20000"/>
              </a:spcBef>
            </a:pPr>
            <a:r>
              <a:rPr lang="en-US" sz="1600" b="1" baseline="0" dirty="0" err="1" smtClean="0"/>
              <a:t>Jedino</a:t>
            </a:r>
            <a:r>
              <a:rPr lang="en-US" sz="1600" b="1" baseline="0" dirty="0" smtClean="0"/>
              <a:t> u </a:t>
            </a:r>
            <a:r>
              <a:rPr lang="en-US" sz="1600" b="1" dirty="0" err="1" smtClean="0"/>
              <a:t>krvi</a:t>
            </a:r>
            <a:r>
              <a:rPr lang="en-US" sz="1600" b="1" dirty="0" smtClean="0"/>
              <a:t> Krista</a:t>
            </a:r>
            <a:r>
              <a:rPr lang="en-US" sz="1600" b="1" dirty="0" smtClean="0"/>
              <a:t>!</a:t>
            </a:r>
          </a:p>
          <a:p>
            <a:pPr lvl="0">
              <a:spcBef>
                <a:spcPct val="20000"/>
              </a:spcBef>
            </a:pPr>
            <a:r>
              <a:rPr lang="en-US" sz="1600" b="1" dirty="0" err="1" smtClean="0"/>
              <a:t>Opravdan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sam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potpuno</a:t>
            </a:r>
            <a:r>
              <a:rPr lang="en-US" sz="1600" b="1" dirty="0" smtClean="0"/>
              <a:t>,</a:t>
            </a:r>
          </a:p>
          <a:p>
            <a:pPr lvl="0">
              <a:spcBef>
                <a:spcPct val="20000"/>
              </a:spcBef>
            </a:pPr>
            <a:r>
              <a:rPr lang="en-US" sz="1600" b="1" dirty="0" err="1" smtClean="0"/>
              <a:t>Prolivenom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krvlju</a:t>
            </a:r>
            <a:r>
              <a:rPr lang="en-US" sz="1600" b="1" dirty="0" smtClean="0"/>
              <a:t> Krista!</a:t>
            </a:r>
            <a:endParaRPr kumimoji="0" lang="en-US" sz="1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1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1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1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1348</TotalTime>
  <Words>105</Words>
  <Application>Microsoft Office PowerPoint</Application>
  <PresentationFormat>On-screen Show (4:3)</PresentationFormat>
  <Paragraphs>26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Što će oprati moj grijeh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Što će oprati moj grijeh CROATIAN</dc:title>
  <dc:creator>admin</dc:creator>
  <cp:lastModifiedBy>admin</cp:lastModifiedBy>
  <cp:revision>13</cp:revision>
  <dcterms:created xsi:type="dcterms:W3CDTF">2026-10-13T15:35:10Z</dcterms:created>
  <dcterms:modified xsi:type="dcterms:W3CDTF">2026-10-16T14:37:14Z</dcterms:modified>
</cp:coreProperties>
</file>