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475D-F0F4-4A95-AD4E-BB16FC9143D8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EEEE-17FB-43EC-A260-5D0F01533F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475D-F0F4-4A95-AD4E-BB16FC9143D8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EEEE-17FB-43EC-A260-5D0F01533F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475D-F0F4-4A95-AD4E-BB16FC9143D8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EEEE-17FB-43EC-A260-5D0F01533F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475D-F0F4-4A95-AD4E-BB16FC9143D8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EEEE-17FB-43EC-A260-5D0F01533F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475D-F0F4-4A95-AD4E-BB16FC9143D8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EEEE-17FB-43EC-A260-5D0F01533F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475D-F0F4-4A95-AD4E-BB16FC9143D8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EEEE-17FB-43EC-A260-5D0F01533F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475D-F0F4-4A95-AD4E-BB16FC9143D8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EEEE-17FB-43EC-A260-5D0F01533F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475D-F0F4-4A95-AD4E-BB16FC9143D8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EEEE-17FB-43EC-A260-5D0F01533F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475D-F0F4-4A95-AD4E-BB16FC9143D8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EEEE-17FB-43EC-A260-5D0F01533F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475D-F0F4-4A95-AD4E-BB16FC9143D8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EEEE-17FB-43EC-A260-5D0F01533F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475D-F0F4-4A95-AD4E-BB16FC9143D8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EEEE-17FB-43EC-A260-5D0F01533F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3475D-F0F4-4A95-AD4E-BB16FC9143D8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5EEEE-17FB-43EC-A260-5D0F01533F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We plough the fields and scatter.jpg"/>
          <p:cNvPicPr>
            <a:picLocks noChangeAspect="1"/>
          </p:cNvPicPr>
          <p:nvPr userDrawn="1"/>
        </p:nvPicPr>
        <p:blipFill>
          <a:blip r:embed="rId13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152400"/>
            <a:ext cx="3352800" cy="457201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Saosan</a:t>
            </a:r>
            <a:r>
              <a:rPr lang="en-US" b="1" dirty="0" smtClean="0"/>
              <a:t> </a:t>
            </a:r>
            <a:r>
              <a:rPr lang="en-US" b="1" dirty="0" err="1" smtClean="0"/>
              <a:t>Sokur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838200"/>
            <a:ext cx="4724400" cy="4038600"/>
          </a:xfrm>
        </p:spPr>
        <p:txBody>
          <a:bodyPr>
            <a:noAutofit/>
          </a:bodyPr>
          <a:lstStyle/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1. Kula </a:t>
            </a:r>
            <a:r>
              <a:rPr lang="en-US" sz="1600" b="1" dirty="0" err="1" smtClean="0">
                <a:solidFill>
                  <a:schemeClr val="tx1"/>
                </a:solidFill>
              </a:rPr>
              <a:t>ananem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wiji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taberi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ngrimati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nging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tuwuh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miwah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suburnya</a:t>
            </a:r>
            <a:r>
              <a:rPr lang="en-US" sz="1600" b="1" dirty="0" smtClean="0">
                <a:solidFill>
                  <a:schemeClr val="tx1"/>
                </a:solidFill>
              </a:rPr>
              <a:t> Allah </a:t>
            </a:r>
            <a:r>
              <a:rPr lang="en-US" sz="1600" b="1" dirty="0" err="1" smtClean="0">
                <a:solidFill>
                  <a:schemeClr val="tx1"/>
                </a:solidFill>
              </a:rPr>
              <a:t>kang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mberkahi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Pangeran</a:t>
            </a:r>
            <a:r>
              <a:rPr lang="en-US" sz="1600" b="1" dirty="0" smtClean="0">
                <a:solidFill>
                  <a:schemeClr val="tx1"/>
                </a:solidFill>
              </a:rPr>
              <a:t> paring </a:t>
            </a:r>
            <a:r>
              <a:rPr lang="en-US" sz="1600" b="1" dirty="0" err="1" smtClean="0">
                <a:solidFill>
                  <a:schemeClr val="tx1"/>
                </a:solidFill>
              </a:rPr>
              <a:t>jawah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lan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sunaring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surya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wah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saliring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wohira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nggih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berkahing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</a:rPr>
              <a:t>Rama.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smtClean="0">
                <a:solidFill>
                  <a:srgbClr val="FF0000"/>
                </a:solidFill>
              </a:rPr>
              <a:t>Ref</a:t>
            </a:r>
          </a:p>
          <a:p>
            <a:pPr algn="l"/>
            <a:r>
              <a:rPr lang="en-US" sz="1600" b="1" dirty="0" err="1" smtClean="0">
                <a:solidFill>
                  <a:srgbClr val="FF0000"/>
                </a:solidFill>
              </a:rPr>
              <a:t>Sumangga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misungsung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kanthi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trusing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manah</a:t>
            </a:r>
            <a:endParaRPr lang="en-US" sz="16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1600" b="1" dirty="0" err="1" smtClean="0">
                <a:solidFill>
                  <a:srgbClr val="FF0000"/>
                </a:solidFill>
              </a:rPr>
              <a:t>sadhengah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barang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darbe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kita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konjuk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mring</a:t>
            </a:r>
            <a:r>
              <a:rPr lang="en-US" sz="1600" b="1" dirty="0" smtClean="0">
                <a:solidFill>
                  <a:srgbClr val="FF0000"/>
                </a:solidFill>
              </a:rPr>
              <a:t> Allah.</a:t>
            </a: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2. Kula </a:t>
            </a:r>
            <a:r>
              <a:rPr lang="en-US" sz="1600" b="1" dirty="0" err="1" smtClean="0">
                <a:solidFill>
                  <a:schemeClr val="tx1"/>
                </a:solidFill>
              </a:rPr>
              <a:t>sengkut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makarya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ing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saliring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kardi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wit </a:t>
            </a:r>
            <a:r>
              <a:rPr lang="en-US" sz="1600" b="1" dirty="0" err="1" smtClean="0">
                <a:solidFill>
                  <a:schemeClr val="tx1"/>
                </a:solidFill>
              </a:rPr>
              <a:t>iku</a:t>
            </a:r>
            <a:r>
              <a:rPr lang="en-US" sz="1600" b="1" dirty="0" smtClean="0">
                <a:solidFill>
                  <a:schemeClr val="tx1"/>
                </a:solidFill>
              </a:rPr>
              <a:t> dados </a:t>
            </a:r>
            <a:r>
              <a:rPr lang="en-US" sz="1600" b="1" dirty="0" err="1" smtClean="0">
                <a:solidFill>
                  <a:schemeClr val="tx1"/>
                </a:solidFill>
              </a:rPr>
              <a:t>marginya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berkah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saking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Gusti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sawarnining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pakaryan</a:t>
            </a:r>
            <a:r>
              <a:rPr lang="en-US" sz="1600" b="1" dirty="0" smtClean="0">
                <a:solidFill>
                  <a:schemeClr val="tx1"/>
                </a:solidFill>
              </a:rPr>
              <a:t> tan </a:t>
            </a:r>
            <a:r>
              <a:rPr lang="en-US" sz="1600" b="1" dirty="0" err="1" smtClean="0">
                <a:solidFill>
                  <a:schemeClr val="tx1"/>
                </a:solidFill>
              </a:rPr>
              <a:t>ana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kang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nistha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asil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gedhe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cilika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mesthi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murakabi</a:t>
            </a:r>
            <a:r>
              <a:rPr lang="en-US" sz="16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3. </a:t>
            </a:r>
            <a:r>
              <a:rPr lang="en-US" sz="1600" b="1" dirty="0" err="1" smtClean="0">
                <a:solidFill>
                  <a:schemeClr val="tx1"/>
                </a:solidFill>
              </a:rPr>
              <a:t>Kasarasan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karosan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berkahing</a:t>
            </a:r>
            <a:r>
              <a:rPr lang="en-US" sz="1600" b="1" dirty="0" smtClean="0">
                <a:solidFill>
                  <a:schemeClr val="tx1"/>
                </a:solidFill>
              </a:rPr>
              <a:t> Sang Rama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kapinteran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kaprigelan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wah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aruming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nama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ywa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nganti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anjalari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gumunggunging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ati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ing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sagunging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kahanan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ngluhurken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Pangeran</a:t>
            </a:r>
            <a:r>
              <a:rPr lang="en-US" sz="1600" b="1" dirty="0" smtClean="0">
                <a:solidFill>
                  <a:schemeClr val="tx1"/>
                </a:solidFill>
              </a:rPr>
              <a:t>.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93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Saosan Sokur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Manusia Yang Meluku gb 333 imdonesia</dc:title>
  <dc:creator>admin</dc:creator>
  <cp:lastModifiedBy>admin</cp:lastModifiedBy>
  <cp:revision>7</cp:revision>
  <dcterms:created xsi:type="dcterms:W3CDTF">2026-10-17T14:31:29Z</dcterms:created>
  <dcterms:modified xsi:type="dcterms:W3CDTF">2026-10-22T19:19:55Z</dcterms:modified>
</cp:coreProperties>
</file>