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5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B3174-0D07-477B-BB25-EA35D0B20AA2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B3174-0D07-477B-BB25-EA35D0B20AA2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56E93-9B22-46BB-AFB5-148E588D341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ar and near the fields are teeming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"/>
            <a:ext cx="5562600" cy="609600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Pola</a:t>
            </a:r>
            <a:r>
              <a:rPr lang="en-US" b="1" dirty="0"/>
              <a:t> </a:t>
            </a:r>
            <a:r>
              <a:rPr lang="en-US" b="1" dirty="0" err="1"/>
              <a:t>wokoło</a:t>
            </a:r>
            <a:r>
              <a:rPr lang="en-US" b="1" dirty="0"/>
              <a:t> </a:t>
            </a:r>
            <a:r>
              <a:rPr lang="en-US" b="1" dirty="0" err="1"/>
              <a:t>już</a:t>
            </a:r>
            <a:r>
              <a:rPr lang="en-US" b="1" dirty="0"/>
              <a:t> </a:t>
            </a:r>
            <a:r>
              <a:rPr lang="en-US" b="1" dirty="0" err="1" smtClean="0"/>
              <a:t>dojrzały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295400"/>
            <a:ext cx="7848600" cy="3733800"/>
          </a:xfrm>
        </p:spPr>
        <p:txBody>
          <a:bodyPr numCol="2">
            <a:noAutofit/>
          </a:bodyPr>
          <a:lstStyle/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Pola wkoło już dojrzały,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W słońcu złoto zbóż.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Wiatr kołysze złote łany,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Wielki czas na żniwa już.</a:t>
            </a:r>
          </a:p>
          <a:p>
            <a:pPr algn="l"/>
            <a:endParaRPr lang="pl-PL" sz="2000" b="1" dirty="0" smtClean="0">
              <a:solidFill>
                <a:schemeClr val="tx1"/>
              </a:solidFill>
            </a:endParaRPr>
          </a:p>
          <a:p>
            <a:pPr algn="l"/>
            <a:r>
              <a:rPr lang="pl-PL" sz="2000" b="1" dirty="0" smtClean="0">
                <a:solidFill>
                  <a:srgbClr val="FF0000"/>
                </a:solidFill>
              </a:rPr>
              <a:t>Refren:</a:t>
            </a:r>
          </a:p>
          <a:p>
            <a:pPr algn="l"/>
            <a:r>
              <a:rPr lang="pl-PL" sz="2000" b="1" dirty="0" smtClean="0">
                <a:solidFill>
                  <a:srgbClr val="FF0000"/>
                </a:solidFill>
              </a:rPr>
              <a:t>Panie żniwa, poślijżeńców,</a:t>
            </a:r>
          </a:p>
          <a:p>
            <a:pPr algn="l"/>
            <a:r>
              <a:rPr lang="pl-PL" sz="2000" b="1" dirty="0" smtClean="0">
                <a:solidFill>
                  <a:srgbClr val="FF0000"/>
                </a:solidFill>
              </a:rPr>
              <a:t>Usłysz, Boże, usłysz nas!</a:t>
            </a:r>
          </a:p>
          <a:p>
            <a:pPr algn="l"/>
            <a:r>
              <a:rPr lang="pl-PL" sz="2000" b="1" dirty="0" smtClean="0">
                <a:solidFill>
                  <a:srgbClr val="FF0000"/>
                </a:solidFill>
              </a:rPr>
              <a:t>Daj nam chętnych rąk do pracy,</a:t>
            </a:r>
          </a:p>
          <a:p>
            <a:pPr algn="l"/>
            <a:r>
              <a:rPr lang="pl-PL" sz="2000" b="1" dirty="0" smtClean="0">
                <a:solidFill>
                  <a:srgbClr val="FF0000"/>
                </a:solidFill>
              </a:rPr>
              <a:t>Nim przeminie żniwa czas.</a:t>
            </a:r>
          </a:p>
          <a:p>
            <a:pPr algn="l"/>
            <a:endParaRPr lang="pl-PL" sz="2000" b="1" dirty="0" smtClean="0">
              <a:solidFill>
                <a:schemeClr val="tx1"/>
              </a:solidFill>
            </a:endParaRP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Poślijżeńców z ranną rosą,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Poślij też południa żar.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Niech zbierają złote kłosy,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I gdy słońca gaśnie czar.</a:t>
            </a:r>
          </a:p>
          <a:p>
            <a:pPr algn="l"/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endParaRPr lang="pl-PL" sz="2000" b="1" dirty="0" smtClean="0">
              <a:solidFill>
                <a:schemeClr val="tx1"/>
              </a:solidFill>
            </a:endParaRP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Pracy tyle, chętnych mało,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Aby zbierać kłosy z pól.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Wszak za pracę tu wytrwałą,</a:t>
            </a:r>
          </a:p>
          <a:p>
            <a:pPr algn="l"/>
            <a:r>
              <a:rPr lang="pl-PL" sz="2000" b="1" dirty="0" smtClean="0">
                <a:solidFill>
                  <a:schemeClr val="tx1"/>
                </a:solidFill>
              </a:rPr>
              <a:t>W niebie wynagrodzi Król</a:t>
            </a:r>
            <a:r>
              <a:rPr lang="pl-PL" sz="2000" b="1" dirty="0" smtClean="0">
                <a:solidFill>
                  <a:schemeClr val="tx1"/>
                </a:solidFill>
              </a:rPr>
              <a:t>.</a:t>
            </a:r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endParaRPr lang="en-US" sz="2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95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Pola wokoło już dojrzały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 wokoło już dojrzały polish</dc:title>
  <dc:creator>admin</dc:creator>
  <cp:lastModifiedBy>admin</cp:lastModifiedBy>
  <cp:revision>4</cp:revision>
  <dcterms:created xsi:type="dcterms:W3CDTF">2026-10-16T16:34:26Z</dcterms:created>
  <dcterms:modified xsi:type="dcterms:W3CDTF">2026-10-19T17:03:53Z</dcterms:modified>
</cp:coreProperties>
</file>