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84C09-871E-40AE-9587-5F1097FB127F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437DA-A4D7-46E7-AC00-FDD2B51B800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We plough the fields and scatter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76201"/>
            <a:ext cx="4648200" cy="533400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Pluh</a:t>
            </a:r>
            <a:r>
              <a:rPr lang="en-US" b="1" dirty="0"/>
              <a:t> </a:t>
            </a:r>
            <a:r>
              <a:rPr lang="en-US" b="1" dirty="0" err="1"/>
              <a:t>orie</a:t>
            </a:r>
            <a:r>
              <a:rPr lang="en-US" b="1" dirty="0"/>
              <a:t> </a:t>
            </a:r>
            <a:r>
              <a:rPr lang="en-US" b="1" dirty="0" err="1"/>
              <a:t>naše</a:t>
            </a:r>
            <a:r>
              <a:rPr lang="en-US" b="1" dirty="0"/>
              <a:t> </a:t>
            </a:r>
            <a:r>
              <a:rPr lang="en-US" b="1" dirty="0" err="1" smtClean="0"/>
              <a:t>polia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762000"/>
            <a:ext cx="7010400" cy="3733800"/>
          </a:xfrm>
        </p:spPr>
        <p:txBody>
          <a:bodyPr numCol="2">
            <a:noAutofit/>
          </a:bodyPr>
          <a:lstStyle/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1. </a:t>
            </a:r>
            <a:r>
              <a:rPr lang="en-US" sz="1600" b="1" dirty="0" err="1" smtClean="0">
                <a:solidFill>
                  <a:schemeClr val="tx1"/>
                </a:solidFill>
              </a:rPr>
              <a:t>Pluh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orie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naše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polia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my </a:t>
            </a:r>
            <a:r>
              <a:rPr lang="en-US" sz="1600" b="1" dirty="0" err="1" smtClean="0">
                <a:solidFill>
                  <a:schemeClr val="tx1"/>
                </a:solidFill>
              </a:rPr>
              <a:t>zrnká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sejeme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Boh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kým</a:t>
            </a:r>
            <a:r>
              <a:rPr lang="en-US" sz="1600" b="1" dirty="0" smtClean="0">
                <a:solidFill>
                  <a:schemeClr val="tx1"/>
                </a:solidFill>
              </a:rPr>
              <a:t> v </a:t>
            </a:r>
            <a:r>
              <a:rPr lang="en-US" sz="1600" b="1" dirty="0" err="1" smtClean="0">
                <a:solidFill>
                  <a:schemeClr val="tx1"/>
                </a:solidFill>
              </a:rPr>
              <a:t>nich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život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vzbudí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chráni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ich</a:t>
            </a:r>
            <a:r>
              <a:rPr lang="en-US" sz="1600" b="1" dirty="0" smtClean="0">
                <a:solidFill>
                  <a:schemeClr val="tx1"/>
                </a:solidFill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</a:rPr>
              <a:t>nedrieme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V </a:t>
            </a:r>
            <a:r>
              <a:rPr lang="en-US" sz="1600" b="1" dirty="0" err="1" smtClean="0">
                <a:solidFill>
                  <a:schemeClr val="tx1"/>
                </a:solidFill>
              </a:rPr>
              <a:t>lete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im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teplo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dáva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snehom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skrýva</a:t>
            </a:r>
            <a:r>
              <a:rPr lang="en-US" sz="1600" b="1" dirty="0" smtClean="0">
                <a:solidFill>
                  <a:schemeClr val="tx1"/>
                </a:solidFill>
              </a:rPr>
              <a:t> v </a:t>
            </a:r>
            <a:r>
              <a:rPr lang="en-US" sz="1600" b="1" dirty="0" err="1" smtClean="0">
                <a:solidFill>
                  <a:schemeClr val="tx1"/>
                </a:solidFill>
              </a:rPr>
              <a:t>zime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dáva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chlad</a:t>
            </a:r>
            <a:r>
              <a:rPr lang="en-US" sz="1600" b="1" dirty="0" smtClean="0">
                <a:solidFill>
                  <a:schemeClr val="tx1"/>
                </a:solidFill>
              </a:rPr>
              <a:t> s </a:t>
            </a:r>
            <a:r>
              <a:rPr lang="en-US" sz="1600" b="1" dirty="0" err="1" smtClean="0">
                <a:solidFill>
                  <a:schemeClr val="tx1"/>
                </a:solidFill>
              </a:rPr>
              <a:t>vlahou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z </a:t>
            </a:r>
            <a:r>
              <a:rPr lang="en-US" sz="1600" b="1" dirty="0" err="1" smtClean="0">
                <a:solidFill>
                  <a:schemeClr val="tx1"/>
                </a:solidFill>
              </a:rPr>
              <a:t>jari</a:t>
            </a:r>
            <a:r>
              <a:rPr lang="en-US" sz="1600" b="1" dirty="0" smtClean="0">
                <a:solidFill>
                  <a:schemeClr val="tx1"/>
                </a:solidFill>
              </a:rPr>
              <a:t> a v </a:t>
            </a:r>
            <a:r>
              <a:rPr lang="en-US" sz="1600" b="1" dirty="0" err="1" smtClean="0">
                <a:solidFill>
                  <a:schemeClr val="tx1"/>
                </a:solidFill>
              </a:rPr>
              <a:t>jeseni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dar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žne</a:t>
            </a:r>
            <a:r>
              <a:rPr lang="en-US" sz="16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Zbor</a:t>
            </a:r>
            <a:r>
              <a:rPr lang="en-US" sz="1600" b="1" dirty="0" smtClean="0">
                <a:solidFill>
                  <a:srgbClr val="FF0000"/>
                </a:solidFill>
              </a:rPr>
              <a:t>: </a:t>
            </a: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Od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Boha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pochádza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náš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každý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dych</a:t>
            </a:r>
            <a:r>
              <a:rPr lang="en-US" sz="1600" b="1" dirty="0" smtClean="0">
                <a:solidFill>
                  <a:srgbClr val="FF0000"/>
                </a:solidFill>
              </a:rPr>
              <a:t> a </a:t>
            </a:r>
            <a:r>
              <a:rPr lang="en-US" sz="1600" b="1" dirty="0" err="1" smtClean="0">
                <a:solidFill>
                  <a:srgbClr val="FF0000"/>
                </a:solidFill>
              </a:rPr>
              <a:t>dar</a:t>
            </a:r>
            <a:r>
              <a:rPr lang="en-US" sz="16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preto</a:t>
            </a:r>
            <a:r>
              <a:rPr lang="en-US" sz="1600" b="1" dirty="0" smtClean="0">
                <a:solidFill>
                  <a:srgbClr val="FF0000"/>
                </a:solidFill>
              </a:rPr>
              <a:t> Mu </a:t>
            </a:r>
            <a:r>
              <a:rPr lang="en-US" sz="1600" b="1" dirty="0" err="1" smtClean="0">
                <a:solidFill>
                  <a:srgbClr val="FF0000"/>
                </a:solidFill>
              </a:rPr>
              <a:t>vďaku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dajme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dnes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každý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na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oltár</a:t>
            </a:r>
            <a:r>
              <a:rPr lang="en-US" sz="1600" b="1" dirty="0" smtClean="0">
                <a:solidFill>
                  <a:srgbClr val="FF0000"/>
                </a:solidFill>
              </a:rPr>
              <a:t>. / Amen. </a:t>
            </a: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r>
              <a:rPr lang="en-US" sz="1600" b="1" dirty="0" smtClean="0">
                <a:solidFill>
                  <a:schemeClr val="tx1"/>
                </a:solidFill>
              </a:rPr>
              <a:t>. V </a:t>
            </a:r>
            <a:r>
              <a:rPr lang="en-US" sz="1600" b="1" dirty="0" err="1" smtClean="0">
                <a:solidFill>
                  <a:schemeClr val="tx1"/>
                </a:solidFill>
              </a:rPr>
              <a:t>Ňom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pôvod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všetkých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vecí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či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blízko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sú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či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nie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On </a:t>
            </a:r>
            <a:r>
              <a:rPr lang="en-US" sz="1600" b="1" dirty="0" err="1" smtClean="0">
                <a:solidFill>
                  <a:schemeClr val="tx1"/>
                </a:solidFill>
              </a:rPr>
              <a:t>farbí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lúky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kvietím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hviezdy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ožiaruje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On </a:t>
            </a:r>
            <a:r>
              <a:rPr lang="en-US" sz="1600" b="1" dirty="0" err="1" smtClean="0">
                <a:solidFill>
                  <a:schemeClr val="tx1"/>
                </a:solidFill>
              </a:rPr>
              <a:t>vody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vetrom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vlní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On </a:t>
            </a:r>
            <a:r>
              <a:rPr lang="en-US" sz="1600" b="1" dirty="0" err="1" smtClean="0">
                <a:solidFill>
                  <a:schemeClr val="tx1"/>
                </a:solidFill>
              </a:rPr>
              <a:t>vtáčkom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kojí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hlad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a </a:t>
            </a:r>
            <a:r>
              <a:rPr lang="en-US" sz="1600" b="1" dirty="0" err="1" smtClean="0">
                <a:solidFill>
                  <a:schemeClr val="tx1"/>
                </a:solidFill>
              </a:rPr>
              <a:t>dbá</a:t>
            </a:r>
            <a:r>
              <a:rPr lang="en-US" sz="1600" b="1" dirty="0" smtClean="0">
                <a:solidFill>
                  <a:schemeClr val="tx1"/>
                </a:solidFill>
              </a:rPr>
              <a:t> o </a:t>
            </a:r>
            <a:r>
              <a:rPr lang="en-US" sz="1600" b="1" dirty="0" err="1" smtClean="0">
                <a:solidFill>
                  <a:schemeClr val="tx1"/>
                </a:solidFill>
              </a:rPr>
              <a:t>svoje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deti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On </a:t>
            </a:r>
            <a:r>
              <a:rPr lang="en-US" sz="1600" b="1" dirty="0" err="1" smtClean="0">
                <a:solidFill>
                  <a:schemeClr val="tx1"/>
                </a:solidFill>
              </a:rPr>
              <a:t>ich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má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všetkých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rád</a:t>
            </a:r>
            <a:r>
              <a:rPr lang="en-US" sz="16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3. </a:t>
            </a:r>
            <a:r>
              <a:rPr lang="en-US" sz="1600" b="1" dirty="0" err="1" smtClean="0">
                <a:solidFill>
                  <a:schemeClr val="tx1"/>
                </a:solidFill>
              </a:rPr>
              <a:t>Nebeský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náš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Otče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prijmi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pokornú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vďaku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za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dobu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siatia</a:t>
            </a:r>
            <a:r>
              <a:rPr lang="en-US" sz="1600" b="1" dirty="0" smtClean="0">
                <a:solidFill>
                  <a:schemeClr val="tx1"/>
                </a:solidFill>
              </a:rPr>
              <a:t> a </a:t>
            </a:r>
            <a:r>
              <a:rPr lang="en-US" sz="1600" b="1" dirty="0" err="1" smtClean="0">
                <a:solidFill>
                  <a:schemeClr val="tx1"/>
                </a:solidFill>
              </a:rPr>
              <a:t>žne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v </a:t>
            </a:r>
            <a:r>
              <a:rPr lang="en-US" sz="1600" b="1" dirty="0" err="1" smtClean="0">
                <a:solidFill>
                  <a:schemeClr val="tx1"/>
                </a:solidFill>
              </a:rPr>
              <a:t>každom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okamžiku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Prijmi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náš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skromný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darček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čo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úrok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náš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dlh</a:t>
            </a:r>
            <a:r>
              <a:rPr lang="en-US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sám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posväť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naše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srdce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a </a:t>
            </a:r>
            <a:r>
              <a:rPr lang="en-US" sz="1600" b="1" dirty="0" err="1" smtClean="0">
                <a:solidFill>
                  <a:schemeClr val="tx1"/>
                </a:solidFill>
              </a:rPr>
              <a:t>spravuj</a:t>
            </a:r>
            <a:r>
              <a:rPr lang="en-US" sz="1600" b="1" dirty="0" smtClean="0">
                <a:solidFill>
                  <a:schemeClr val="tx1"/>
                </a:solidFill>
              </a:rPr>
              <a:t> ho </a:t>
            </a:r>
            <a:r>
              <a:rPr lang="en-US" sz="1600" b="1" dirty="0" err="1" smtClean="0">
                <a:solidFill>
                  <a:schemeClr val="tx1"/>
                </a:solidFill>
              </a:rPr>
              <a:t>Tvoj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Duch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158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Pluh orie naše polia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Pluh orie naše polia slovak</dc:title>
  <dc:creator>admin</dc:creator>
  <cp:lastModifiedBy>admin</cp:lastModifiedBy>
  <cp:revision>5</cp:revision>
  <dcterms:created xsi:type="dcterms:W3CDTF">2026-10-24T01:44:18Z</dcterms:created>
  <dcterms:modified xsi:type="dcterms:W3CDTF">2026-10-24T14:54:52Z</dcterms:modified>
</cp:coreProperties>
</file>