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24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54C15-39FF-4764-B7C3-02340BA54627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53280-DF1C-4BAA-9825-18268521B4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54C15-39FF-4764-B7C3-02340BA54627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53280-DF1C-4BAA-9825-18268521B4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54C15-39FF-4764-B7C3-02340BA54627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53280-DF1C-4BAA-9825-18268521B4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54C15-39FF-4764-B7C3-02340BA54627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53280-DF1C-4BAA-9825-18268521B4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54C15-39FF-4764-B7C3-02340BA54627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53280-DF1C-4BAA-9825-18268521B4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54C15-39FF-4764-B7C3-02340BA54627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53280-DF1C-4BAA-9825-18268521B4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54C15-39FF-4764-B7C3-02340BA54627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53280-DF1C-4BAA-9825-18268521B4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54C15-39FF-4764-B7C3-02340BA54627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53280-DF1C-4BAA-9825-18268521B4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54C15-39FF-4764-B7C3-02340BA54627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53280-DF1C-4BAA-9825-18268521B4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54C15-39FF-4764-B7C3-02340BA54627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53280-DF1C-4BAA-9825-18268521B4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54C15-39FF-4764-B7C3-02340BA54627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53280-DF1C-4BAA-9825-18268521B4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954C15-39FF-4764-B7C3-02340BA54627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653280-DF1C-4BAA-9825-18268521B42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sky .jpg"/>
          <p:cNvPicPr>
            <a:picLocks noChangeAspect="1"/>
          </p:cNvPicPr>
          <p:nvPr userDrawn="1"/>
        </p:nvPicPr>
        <p:blipFill>
          <a:blip r:embed="rId13">
            <a:lum bright="5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0"/>
            <a:ext cx="5486400" cy="4572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Panie</a:t>
            </a:r>
            <a:r>
              <a:rPr lang="en-US" b="1" dirty="0" smtClean="0"/>
              <a:t> </a:t>
            </a:r>
            <a:r>
              <a:rPr lang="en-US" b="1" dirty="0" err="1"/>
              <a:t>Wracam</a:t>
            </a:r>
            <a:r>
              <a:rPr lang="en-US" b="1" dirty="0"/>
              <a:t> do </a:t>
            </a:r>
            <a:r>
              <a:rPr lang="en-US" b="1" dirty="0" err="1" smtClean="0"/>
              <a:t>Domu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609600"/>
            <a:ext cx="8610600" cy="4419600"/>
          </a:xfrm>
        </p:spPr>
        <p:txBody>
          <a:bodyPr numCol="2">
            <a:noAutofit/>
          </a:bodyPr>
          <a:lstStyle/>
          <a:p>
            <a:pPr algn="l"/>
            <a:r>
              <a:rPr lang="pl-PL" sz="1600" b="1" dirty="0" smtClean="0">
                <a:solidFill>
                  <a:schemeClr val="tx1"/>
                </a:solidFill>
              </a:rPr>
              <a:t>1. Ja wędrowałem daleko od Boga, </a:t>
            </a:r>
          </a:p>
          <a:p>
            <a:pPr algn="l"/>
            <a:r>
              <a:rPr lang="pl-PL" sz="1600" b="1" dirty="0" smtClean="0">
                <a:solidFill>
                  <a:schemeClr val="tx1"/>
                </a:solidFill>
              </a:rPr>
              <a:t>Teraz wracam do domu; </a:t>
            </a:r>
          </a:p>
          <a:p>
            <a:pPr algn="l"/>
            <a:r>
              <a:rPr lang="pl-PL" sz="1600" b="1" dirty="0" smtClean="0">
                <a:solidFill>
                  <a:schemeClr val="tx1"/>
                </a:solidFill>
              </a:rPr>
              <a:t>Ścieżki grzechu zbyt długo mam stąpał, </a:t>
            </a:r>
          </a:p>
          <a:p>
            <a:pPr algn="l"/>
            <a:r>
              <a:rPr lang="pl-PL" sz="1600" b="1" dirty="0" smtClean="0">
                <a:solidFill>
                  <a:schemeClr val="tx1"/>
                </a:solidFill>
              </a:rPr>
              <a:t>Panie, wracam do domu. </a:t>
            </a:r>
          </a:p>
          <a:p>
            <a:pPr algn="l"/>
            <a:r>
              <a:rPr lang="pl-PL" sz="1600" b="1" dirty="0" smtClean="0">
                <a:solidFill>
                  <a:schemeClr val="tx1"/>
                </a:solidFill>
              </a:rPr>
              <a:t>             </a:t>
            </a:r>
          </a:p>
          <a:p>
            <a:pPr algn="l"/>
            <a:r>
              <a:rPr lang="pl-PL" sz="1600" b="1" dirty="0" smtClean="0">
                <a:solidFill>
                  <a:srgbClr val="FF0000"/>
                </a:solidFill>
              </a:rPr>
              <a:t>Refren: </a:t>
            </a:r>
          </a:p>
          <a:p>
            <a:pPr algn="l"/>
            <a:r>
              <a:rPr lang="pl-PL" sz="1600" b="1" dirty="0" smtClean="0">
                <a:solidFill>
                  <a:srgbClr val="FF0000"/>
                </a:solidFill>
              </a:rPr>
              <a:t>Wracam </a:t>
            </a:r>
            <a:r>
              <a:rPr lang="pl-PL" sz="1600" b="1" dirty="0" smtClean="0">
                <a:solidFill>
                  <a:srgbClr val="FF0000"/>
                </a:solidFill>
              </a:rPr>
              <a:t>do domu,  wracam  do domu,  </a:t>
            </a:r>
          </a:p>
          <a:p>
            <a:pPr algn="l"/>
            <a:r>
              <a:rPr lang="pl-PL" sz="1600" b="1" dirty="0" smtClean="0">
                <a:solidFill>
                  <a:srgbClr val="FF0000"/>
                </a:solidFill>
              </a:rPr>
              <a:t>Nigdy więcej się poruszać; </a:t>
            </a:r>
          </a:p>
          <a:p>
            <a:pPr algn="l"/>
            <a:r>
              <a:rPr lang="pl-PL" sz="1600" b="1" dirty="0" smtClean="0">
                <a:solidFill>
                  <a:srgbClr val="FF0000"/>
                </a:solidFill>
              </a:rPr>
              <a:t>Szeroko otwarte ramiona twego miłości, </a:t>
            </a:r>
          </a:p>
          <a:p>
            <a:pPr algn="l"/>
            <a:r>
              <a:rPr lang="pl-PL" sz="1600" b="1" dirty="0" smtClean="0">
                <a:solidFill>
                  <a:srgbClr val="FF0000"/>
                </a:solidFill>
              </a:rPr>
              <a:t>Panie, wracam do domu.   </a:t>
            </a:r>
          </a:p>
          <a:p>
            <a:pPr algn="l"/>
            <a:endParaRPr lang="pl-PL" sz="1600" b="1" dirty="0" smtClean="0">
              <a:solidFill>
                <a:schemeClr val="tx1"/>
              </a:solidFill>
            </a:endParaRPr>
          </a:p>
          <a:p>
            <a:pPr algn="l"/>
            <a:r>
              <a:rPr lang="pl-PL" sz="1600" b="1" dirty="0" smtClean="0">
                <a:solidFill>
                  <a:schemeClr val="tx1"/>
                </a:solidFill>
              </a:rPr>
              <a:t>2. Zmarnowałem wiele cennych lat, </a:t>
            </a:r>
          </a:p>
          <a:p>
            <a:pPr algn="l"/>
            <a:r>
              <a:rPr lang="pl-PL" sz="1600" b="1" dirty="0" smtClean="0">
                <a:solidFill>
                  <a:schemeClr val="tx1"/>
                </a:solidFill>
              </a:rPr>
              <a:t>Teraz wracam do domu; </a:t>
            </a:r>
          </a:p>
          <a:p>
            <a:pPr algn="l"/>
            <a:r>
              <a:rPr lang="pl-PL" sz="1600" b="1" dirty="0" smtClean="0">
                <a:solidFill>
                  <a:schemeClr val="tx1"/>
                </a:solidFill>
              </a:rPr>
              <a:t>I teraz pokutować z gorzkimi łzami, </a:t>
            </a:r>
          </a:p>
          <a:p>
            <a:pPr algn="l"/>
            <a:r>
              <a:rPr lang="pl-PL" sz="1600" b="1" dirty="0" smtClean="0">
                <a:solidFill>
                  <a:schemeClr val="tx1"/>
                </a:solidFill>
              </a:rPr>
              <a:t>Panie, wracam do </a:t>
            </a:r>
            <a:r>
              <a:rPr lang="pl-PL" sz="1600" b="1" dirty="0" smtClean="0">
                <a:solidFill>
                  <a:schemeClr val="tx1"/>
                </a:solidFill>
              </a:rPr>
              <a:t>domu</a:t>
            </a:r>
            <a:r>
              <a:rPr lang="en-US" sz="1600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endParaRPr lang="pl-PL" sz="1600" b="1" dirty="0" smtClean="0">
              <a:solidFill>
                <a:schemeClr val="tx1"/>
              </a:solidFill>
            </a:endParaRPr>
          </a:p>
          <a:p>
            <a:pPr algn="l"/>
            <a:r>
              <a:rPr lang="pl-PL" sz="1600" b="1" dirty="0" smtClean="0">
                <a:solidFill>
                  <a:schemeClr val="tx1"/>
                </a:solidFill>
              </a:rPr>
              <a:t>3</a:t>
            </a:r>
            <a:r>
              <a:rPr lang="pl-PL" sz="1600" b="1" dirty="0" smtClean="0">
                <a:solidFill>
                  <a:schemeClr val="tx1"/>
                </a:solidFill>
              </a:rPr>
              <a:t>. Jestem zmęczony grzechu i błądzą, </a:t>
            </a:r>
          </a:p>
          <a:p>
            <a:pPr algn="l"/>
            <a:r>
              <a:rPr lang="pl-PL" sz="1600" b="1" dirty="0" smtClean="0">
                <a:solidFill>
                  <a:schemeClr val="tx1"/>
                </a:solidFill>
              </a:rPr>
              <a:t>Pana, Teraz wracam do domu; </a:t>
            </a:r>
          </a:p>
          <a:p>
            <a:pPr algn="l"/>
            <a:r>
              <a:rPr lang="pl-PL" sz="1600" b="1" dirty="0" smtClean="0">
                <a:solidFill>
                  <a:schemeClr val="tx1"/>
                </a:solidFill>
              </a:rPr>
              <a:t>Ja zaufam Twą miłość, wierzę słowa twego, </a:t>
            </a:r>
          </a:p>
          <a:p>
            <a:pPr algn="l"/>
            <a:r>
              <a:rPr lang="pl-PL" sz="1600" b="1" dirty="0" smtClean="0">
                <a:solidFill>
                  <a:schemeClr val="tx1"/>
                </a:solidFill>
              </a:rPr>
              <a:t>Panie, wracam do </a:t>
            </a:r>
            <a:r>
              <a:rPr lang="pl-PL" sz="1600" b="1" dirty="0" smtClean="0">
                <a:solidFill>
                  <a:schemeClr val="tx1"/>
                </a:solidFill>
              </a:rPr>
              <a:t>domu</a:t>
            </a:r>
            <a:r>
              <a:rPr lang="en-US" sz="1600" b="1" dirty="0" smtClean="0">
                <a:solidFill>
                  <a:schemeClr val="tx1"/>
                </a:solidFill>
              </a:rPr>
              <a:t>.</a:t>
            </a:r>
            <a:endParaRPr lang="pl-PL" sz="1600" b="1" dirty="0" smtClean="0">
              <a:solidFill>
                <a:schemeClr val="tx1"/>
              </a:solidFill>
            </a:endParaRPr>
          </a:p>
          <a:p>
            <a:pPr algn="l"/>
            <a:endParaRPr lang="en-US" sz="1600" b="1" dirty="0" smtClean="0">
              <a:solidFill>
                <a:schemeClr val="tx1"/>
              </a:solidFill>
            </a:endParaRPr>
          </a:p>
          <a:p>
            <a:pPr algn="l"/>
            <a:endParaRPr lang="pl-PL" sz="1600" b="1" dirty="0" smtClean="0">
              <a:solidFill>
                <a:schemeClr val="tx1"/>
              </a:solidFill>
            </a:endParaRPr>
          </a:p>
          <a:p>
            <a:pPr algn="l"/>
            <a:r>
              <a:rPr lang="pl-PL" sz="1600" b="1" dirty="0" smtClean="0">
                <a:solidFill>
                  <a:schemeClr val="tx1"/>
                </a:solidFill>
              </a:rPr>
              <a:t>4. Moja dusza jest chora, moje serce jest obolałe, </a:t>
            </a:r>
          </a:p>
          <a:p>
            <a:pPr algn="l"/>
            <a:r>
              <a:rPr lang="pl-PL" sz="1600" b="1" dirty="0" smtClean="0">
                <a:solidFill>
                  <a:schemeClr val="tx1"/>
                </a:solidFill>
              </a:rPr>
              <a:t>Teraz wracam do domu; </a:t>
            </a:r>
          </a:p>
          <a:p>
            <a:pPr algn="l"/>
            <a:r>
              <a:rPr lang="pl-PL" sz="1600" b="1" dirty="0" smtClean="0">
                <a:solidFill>
                  <a:schemeClr val="tx1"/>
                </a:solidFill>
              </a:rPr>
              <a:t>Moja siła odnowić, przywrócić mój dom, </a:t>
            </a:r>
          </a:p>
          <a:p>
            <a:pPr algn="l"/>
            <a:r>
              <a:rPr lang="pl-PL" sz="1600" b="1" dirty="0" smtClean="0">
                <a:solidFill>
                  <a:schemeClr val="tx1"/>
                </a:solidFill>
              </a:rPr>
              <a:t>Panie, wracam do domu. </a:t>
            </a:r>
          </a:p>
          <a:p>
            <a:pPr algn="l"/>
            <a:endParaRPr lang="pl-PL" sz="1600" b="1" dirty="0" smtClean="0">
              <a:solidFill>
                <a:schemeClr val="tx1"/>
              </a:solidFill>
            </a:endParaRPr>
          </a:p>
          <a:p>
            <a:pPr algn="l"/>
            <a:r>
              <a:rPr lang="pl-PL" sz="1600" b="1" dirty="0" smtClean="0">
                <a:solidFill>
                  <a:schemeClr val="tx1"/>
                </a:solidFill>
              </a:rPr>
              <a:t>5. Wracam  do domu,  wracam do domu, </a:t>
            </a:r>
          </a:p>
          <a:p>
            <a:pPr algn="l"/>
            <a:r>
              <a:rPr lang="pl-PL" sz="1600" b="1" dirty="0" smtClean="0">
                <a:solidFill>
                  <a:schemeClr val="tx1"/>
                </a:solidFill>
              </a:rPr>
              <a:t>Nigdy więcej się poruszać; </a:t>
            </a:r>
          </a:p>
          <a:p>
            <a:pPr algn="l"/>
            <a:r>
              <a:rPr lang="pl-PL" sz="1600" b="1" dirty="0" smtClean="0">
                <a:solidFill>
                  <a:schemeClr val="tx1"/>
                </a:solidFill>
              </a:rPr>
              <a:t>Szeroko otwarte ramiona twego miłości, </a:t>
            </a:r>
          </a:p>
          <a:p>
            <a:pPr algn="l"/>
            <a:r>
              <a:rPr lang="pl-PL" sz="1600" b="1" dirty="0" smtClean="0">
                <a:solidFill>
                  <a:schemeClr val="tx1"/>
                </a:solidFill>
              </a:rPr>
              <a:t>Panie, wracam do </a:t>
            </a:r>
            <a:r>
              <a:rPr lang="pl-PL" sz="1600" b="1" dirty="0" smtClean="0">
                <a:solidFill>
                  <a:schemeClr val="tx1"/>
                </a:solidFill>
              </a:rPr>
              <a:t>domu</a:t>
            </a:r>
            <a:r>
              <a:rPr lang="en-US" sz="1600" b="1" dirty="0" smtClean="0">
                <a:solidFill>
                  <a:schemeClr val="tx1"/>
                </a:solidFill>
              </a:rPr>
              <a:t>.</a:t>
            </a:r>
            <a:endParaRPr lang="en-US" sz="16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171</Words>
  <Application>Microsoft Office PowerPoint</Application>
  <PresentationFormat>On-screen Show (4:3)</PresentationFormat>
  <Paragraphs>32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Panie Wracam do Domu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Panie Wracam do Domu POLISH</dc:title>
  <dc:creator>admin</dc:creator>
  <cp:lastModifiedBy>admin</cp:lastModifiedBy>
  <cp:revision>5</cp:revision>
  <dcterms:created xsi:type="dcterms:W3CDTF">2026-10-04T21:51:08Z</dcterms:created>
  <dcterms:modified xsi:type="dcterms:W3CDTF">2026-10-07T21:36:40Z</dcterms:modified>
</cp:coreProperties>
</file>