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2400" y="-2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04B1C-09C9-4F2C-9193-8143850AB94A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B78C6-10FE-430A-8A79-5A781635C1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04B1C-09C9-4F2C-9193-8143850AB94A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B78C6-10FE-430A-8A79-5A781635C1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04B1C-09C9-4F2C-9193-8143850AB94A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B78C6-10FE-430A-8A79-5A781635C1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04B1C-09C9-4F2C-9193-8143850AB94A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B78C6-10FE-430A-8A79-5A781635C1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04B1C-09C9-4F2C-9193-8143850AB94A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B78C6-10FE-430A-8A79-5A781635C1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04B1C-09C9-4F2C-9193-8143850AB94A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B78C6-10FE-430A-8A79-5A781635C1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04B1C-09C9-4F2C-9193-8143850AB94A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B78C6-10FE-430A-8A79-5A781635C1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04B1C-09C9-4F2C-9193-8143850AB94A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B78C6-10FE-430A-8A79-5A781635C1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04B1C-09C9-4F2C-9193-8143850AB94A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B78C6-10FE-430A-8A79-5A781635C1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04B1C-09C9-4F2C-9193-8143850AB94A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B78C6-10FE-430A-8A79-5A781635C1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04B1C-09C9-4F2C-9193-8143850AB94A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7B78C6-10FE-430A-8A79-5A781635C17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804B1C-09C9-4F2C-9193-8143850AB94A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7B78C6-10FE-430A-8A79-5A781635C17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sky .jpg"/>
          <p:cNvPicPr>
            <a:picLocks noChangeAspect="1"/>
          </p:cNvPicPr>
          <p:nvPr userDrawn="1"/>
        </p:nvPicPr>
        <p:blipFill>
          <a:blip r:embed="rId13">
            <a:lum bright="4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0"/>
            <a:ext cx="4572000" cy="380999"/>
          </a:xfrm>
        </p:spPr>
        <p:txBody>
          <a:bodyPr>
            <a:normAutofit fontScale="90000"/>
          </a:bodyPr>
          <a:lstStyle/>
          <a:p>
            <a:r>
              <a:rPr lang="en-US" b="1" dirty="0" err="1"/>
              <a:t>Nahilayo</a:t>
            </a:r>
            <a:r>
              <a:rPr lang="en-US" b="1" dirty="0"/>
              <a:t> </a:t>
            </a:r>
            <a:r>
              <a:rPr lang="en-US" b="1" dirty="0" err="1"/>
              <a:t>ako</a:t>
            </a:r>
            <a:r>
              <a:rPr lang="en-US" b="1" dirty="0"/>
              <a:t> </a:t>
            </a:r>
            <a:r>
              <a:rPr lang="en-US" b="1" dirty="0" err="1"/>
              <a:t>sa</a:t>
            </a:r>
            <a:r>
              <a:rPr lang="en-US" b="1" dirty="0"/>
              <a:t> </a:t>
            </a:r>
            <a:r>
              <a:rPr lang="en-US" b="1" dirty="0" smtClean="0"/>
              <a:t>Dios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609600"/>
            <a:ext cx="5715000" cy="5181600"/>
          </a:xfrm>
        </p:spPr>
        <p:txBody>
          <a:bodyPr numCol="2">
            <a:noAutofit/>
          </a:bodyPr>
          <a:lstStyle/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Nahilayo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ako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sa</a:t>
            </a:r>
            <a:r>
              <a:rPr lang="en-US" sz="1400" b="1" dirty="0" smtClean="0">
                <a:solidFill>
                  <a:schemeClr val="tx1"/>
                </a:solidFill>
              </a:rPr>
              <a:t> Dios,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Karon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mouli</a:t>
            </a:r>
            <a:r>
              <a:rPr lang="en-US" sz="14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Dugay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nang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nagpakasala</a:t>
            </a:r>
            <a:r>
              <a:rPr lang="en-US" sz="14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Karon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mouli</a:t>
            </a:r>
            <a:r>
              <a:rPr lang="en-US" sz="14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 </a:t>
            </a:r>
          </a:p>
          <a:p>
            <a:pPr algn="l"/>
            <a:r>
              <a:rPr lang="en-US" sz="1400" b="1" dirty="0" err="1" smtClean="0">
                <a:solidFill>
                  <a:srgbClr val="FF0000"/>
                </a:solidFill>
              </a:rPr>
              <a:t>Koro</a:t>
            </a:r>
            <a:endParaRPr lang="en-US" sz="1400" b="1" dirty="0" smtClean="0">
              <a:solidFill>
                <a:srgbClr val="FF0000"/>
              </a:solidFill>
            </a:endParaRPr>
          </a:p>
          <a:p>
            <a:pPr algn="l"/>
            <a:r>
              <a:rPr lang="en-US" sz="1400" b="1" dirty="0" err="1" smtClean="0">
                <a:solidFill>
                  <a:srgbClr val="FF0000"/>
                </a:solidFill>
              </a:rPr>
              <a:t>Mouli</a:t>
            </a:r>
            <a:r>
              <a:rPr lang="en-US" sz="1400" b="1" dirty="0" smtClean="0">
                <a:solidFill>
                  <a:srgbClr val="FF0000"/>
                </a:solidFill>
              </a:rPr>
              <a:t>, </a:t>
            </a:r>
            <a:r>
              <a:rPr lang="en-US" sz="1400" b="1" dirty="0" err="1" smtClean="0">
                <a:solidFill>
                  <a:srgbClr val="FF0000"/>
                </a:solidFill>
              </a:rPr>
              <a:t>mouli</a:t>
            </a:r>
            <a:r>
              <a:rPr lang="en-US" sz="1400" b="1" dirty="0" smtClean="0">
                <a:solidFill>
                  <a:srgbClr val="FF0000"/>
                </a:solidFill>
              </a:rPr>
              <a:t>,</a:t>
            </a:r>
          </a:p>
          <a:p>
            <a:pPr algn="l"/>
            <a:r>
              <a:rPr lang="en-US" sz="1400" b="1" dirty="0" smtClean="0">
                <a:solidFill>
                  <a:srgbClr val="FF0000"/>
                </a:solidFill>
              </a:rPr>
              <a:t>Di </a:t>
            </a:r>
            <a:r>
              <a:rPr lang="en-US" sz="1400" b="1" dirty="0" err="1" smtClean="0">
                <a:solidFill>
                  <a:srgbClr val="FF0000"/>
                </a:solidFill>
              </a:rPr>
              <a:t>na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</a:rPr>
              <a:t>maglaag</a:t>
            </a:r>
            <a:r>
              <a:rPr lang="en-US" sz="1400" b="1" dirty="0" smtClean="0">
                <a:solidFill>
                  <a:srgbClr val="FF0000"/>
                </a:solidFill>
              </a:rPr>
              <a:t>;</a:t>
            </a:r>
          </a:p>
          <a:p>
            <a:pPr algn="l"/>
            <a:r>
              <a:rPr lang="en-US" sz="1400" b="1" dirty="0" err="1" smtClean="0">
                <a:solidFill>
                  <a:srgbClr val="FF0000"/>
                </a:solidFill>
              </a:rPr>
              <a:t>Buksing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</a:rPr>
              <a:t>bukton</a:t>
            </a:r>
            <a:r>
              <a:rPr lang="en-US" sz="1400" b="1" dirty="0" smtClean="0">
                <a:solidFill>
                  <a:srgbClr val="FF0000"/>
                </a:solidFill>
              </a:rPr>
              <a:t> Mo’s </a:t>
            </a:r>
            <a:r>
              <a:rPr lang="en-US" sz="1400" b="1" dirty="0" err="1" smtClean="0">
                <a:solidFill>
                  <a:srgbClr val="FF0000"/>
                </a:solidFill>
              </a:rPr>
              <a:t>gugma</a:t>
            </a:r>
            <a:r>
              <a:rPr lang="en-US" sz="1400" b="1" dirty="0" smtClean="0">
                <a:solidFill>
                  <a:srgbClr val="FF0000"/>
                </a:solidFill>
              </a:rPr>
              <a:t>;</a:t>
            </a:r>
          </a:p>
          <a:p>
            <a:pPr algn="l"/>
            <a:r>
              <a:rPr lang="en-US" sz="1400" b="1" dirty="0" err="1" smtClean="0">
                <a:solidFill>
                  <a:srgbClr val="FF0000"/>
                </a:solidFill>
              </a:rPr>
              <a:t>Mouli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</a:rPr>
              <a:t>na</a:t>
            </a:r>
            <a:r>
              <a:rPr lang="en-US" sz="1400" b="1" dirty="0" smtClean="0">
                <a:solidFill>
                  <a:srgbClr val="FF0000"/>
                </a:solidFill>
              </a:rPr>
              <a:t> </a:t>
            </a:r>
            <a:r>
              <a:rPr lang="en-US" sz="1400" b="1" dirty="0" err="1" smtClean="0">
                <a:solidFill>
                  <a:srgbClr val="FF0000"/>
                </a:solidFill>
              </a:rPr>
              <a:t>ko</a:t>
            </a:r>
            <a:r>
              <a:rPr lang="en-US" sz="1400" b="1" dirty="0" smtClean="0">
                <a:solidFill>
                  <a:srgbClr val="FF0000"/>
                </a:solidFill>
              </a:rPr>
              <a:t>.</a:t>
            </a:r>
          </a:p>
          <a:p>
            <a:pPr algn="l"/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Giusikang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mga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tuig</a:t>
            </a:r>
            <a:r>
              <a:rPr lang="en-US" sz="14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Karon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mouli</a:t>
            </a:r>
            <a:r>
              <a:rPr lang="en-US" sz="14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Maghinulsol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uban’s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luha</a:t>
            </a:r>
            <a:r>
              <a:rPr lang="en-US" sz="14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Ako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mouli</a:t>
            </a:r>
            <a:r>
              <a:rPr lang="en-US" sz="14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Gikapoy’s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sala’g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paglaag</a:t>
            </a:r>
            <a:r>
              <a:rPr lang="en-US" sz="14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Karon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mouli</a:t>
            </a:r>
            <a:r>
              <a:rPr lang="en-US" sz="14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Mosalig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ko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sa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gugma</a:t>
            </a:r>
            <a:r>
              <a:rPr lang="en-US" sz="1400" b="1" dirty="0" smtClean="0">
                <a:solidFill>
                  <a:schemeClr val="tx1"/>
                </a:solidFill>
              </a:rPr>
              <a:t> Mo;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Ako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mouli</a:t>
            </a:r>
            <a:r>
              <a:rPr lang="en-US" sz="14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Kalag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nasakit</a:t>
            </a:r>
            <a:r>
              <a:rPr lang="en-US" sz="1400" b="1" dirty="0" smtClean="0">
                <a:solidFill>
                  <a:schemeClr val="tx1"/>
                </a:solidFill>
              </a:rPr>
              <a:t>, </a:t>
            </a:r>
            <a:r>
              <a:rPr lang="en-US" sz="1400" b="1" dirty="0" err="1" smtClean="0">
                <a:solidFill>
                  <a:schemeClr val="tx1"/>
                </a:solidFill>
              </a:rPr>
              <a:t>guol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gyud</a:t>
            </a:r>
            <a:r>
              <a:rPr lang="en-US" sz="14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Karon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mouli</a:t>
            </a:r>
            <a:r>
              <a:rPr lang="en-US" sz="14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US" sz="1400" b="1" dirty="0" smtClean="0">
                <a:solidFill>
                  <a:schemeClr val="tx1"/>
                </a:solidFill>
              </a:rPr>
              <a:t>Bag-</a:t>
            </a:r>
            <a:r>
              <a:rPr lang="en-US" sz="1400" b="1" dirty="0" err="1" smtClean="0">
                <a:solidFill>
                  <a:schemeClr val="tx1"/>
                </a:solidFill>
              </a:rPr>
              <a:t>ohang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kusog</a:t>
            </a:r>
            <a:r>
              <a:rPr lang="en-US" sz="1400" b="1" dirty="0" smtClean="0">
                <a:solidFill>
                  <a:schemeClr val="tx1"/>
                </a:solidFill>
              </a:rPr>
              <a:t>, </a:t>
            </a:r>
            <a:r>
              <a:rPr lang="en-US" sz="1400" b="1" dirty="0" err="1" smtClean="0">
                <a:solidFill>
                  <a:schemeClr val="tx1"/>
                </a:solidFill>
              </a:rPr>
              <a:t>paglaum</a:t>
            </a:r>
            <a:r>
              <a:rPr lang="en-US" sz="1400" b="1" dirty="0" smtClean="0">
                <a:solidFill>
                  <a:schemeClr val="tx1"/>
                </a:solidFill>
              </a:rPr>
              <a:t>: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Ako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mouli</a:t>
            </a:r>
            <a:r>
              <a:rPr lang="en-US" sz="14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Bugtong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hangyo’g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paglaum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ko</a:t>
            </a:r>
            <a:r>
              <a:rPr lang="en-US" sz="14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Karon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mouli</a:t>
            </a:r>
            <a:r>
              <a:rPr lang="en-US" sz="14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Namatay</a:t>
            </a:r>
            <a:r>
              <a:rPr lang="en-US" sz="1400" b="1" dirty="0" smtClean="0">
                <a:solidFill>
                  <a:schemeClr val="tx1"/>
                </a:solidFill>
              </a:rPr>
              <a:t> Ka </a:t>
            </a:r>
            <a:r>
              <a:rPr lang="en-US" sz="1400" b="1" dirty="0" err="1" smtClean="0">
                <a:solidFill>
                  <a:schemeClr val="tx1"/>
                </a:solidFill>
              </a:rPr>
              <a:t>alang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nako</a:t>
            </a:r>
            <a:r>
              <a:rPr lang="en-US" sz="14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Ako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mouli</a:t>
            </a:r>
            <a:r>
              <a:rPr lang="en-US" sz="14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Gikin’hanglan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kong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dugo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N’ya</a:t>
            </a:r>
            <a:r>
              <a:rPr lang="en-US" sz="14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Karon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mouli</a:t>
            </a:r>
            <a:r>
              <a:rPr lang="en-US" sz="14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Putia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ko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labaw’s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nieve</a:t>
            </a:r>
            <a:r>
              <a:rPr lang="en-US" sz="1400" b="1" dirty="0" smtClean="0">
                <a:solidFill>
                  <a:schemeClr val="tx1"/>
                </a:solidFill>
              </a:rPr>
              <a:t>;</a:t>
            </a:r>
          </a:p>
          <a:p>
            <a:pPr algn="l"/>
            <a:r>
              <a:rPr lang="en-US" sz="1400" b="1" dirty="0" err="1" smtClean="0">
                <a:solidFill>
                  <a:schemeClr val="tx1"/>
                </a:solidFill>
              </a:rPr>
              <a:t>Ako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err="1" smtClean="0">
                <a:solidFill>
                  <a:schemeClr val="tx1"/>
                </a:solidFill>
              </a:rPr>
              <a:t>mouli</a:t>
            </a:r>
            <a:r>
              <a:rPr lang="en-US" sz="14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en-US" sz="1400" b="1" dirty="0" smtClean="0">
              <a:solidFill>
                <a:schemeClr val="tx1"/>
              </a:solidFill>
            </a:endParaRPr>
          </a:p>
          <a:p>
            <a:pPr algn="l"/>
            <a:endParaRPr lang="en-US" sz="14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117</Words>
  <Application>Microsoft Office PowerPoint</Application>
  <PresentationFormat>On-screen Show (4:3)</PresentationFormat>
  <Paragraphs>36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Nahilayo ako sa Dios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Nahilayo ako sa Dios CEBUANO</dc:title>
  <dc:creator>admin</dc:creator>
  <cp:lastModifiedBy>admin</cp:lastModifiedBy>
  <cp:revision>4</cp:revision>
  <dcterms:created xsi:type="dcterms:W3CDTF">2026-10-05T16:33:30Z</dcterms:created>
  <dcterms:modified xsi:type="dcterms:W3CDTF">2026-10-06T15:01:12Z</dcterms:modified>
</cp:coreProperties>
</file>