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49775-8163-4F0A-94A1-345DCD42909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D2BC2-8FCB-499C-AAFF-1FE7E721B5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ky 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Lord, I'm Coming Ho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"/>
            <a:ext cx="5181600" cy="5333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err="1" smtClean="0"/>
              <a:t>Nagpalayo</a:t>
            </a:r>
            <a:r>
              <a:rPr lang="en-US" b="1" dirty="0" smtClean="0"/>
              <a:t> </a:t>
            </a:r>
            <a:r>
              <a:rPr lang="en-US" b="1" dirty="0" err="1" smtClean="0"/>
              <a:t>ako</a:t>
            </a:r>
            <a:r>
              <a:rPr lang="en-US" b="1" dirty="0" smtClean="0"/>
              <a:t> </a:t>
            </a:r>
            <a:r>
              <a:rPr lang="en-US" b="1" dirty="0" err="1" smtClean="0"/>
              <a:t>sa</a:t>
            </a:r>
            <a:r>
              <a:rPr lang="en-US" b="1" dirty="0" smtClean="0"/>
              <a:t> </a:t>
            </a:r>
            <a:r>
              <a:rPr lang="en-US" b="1" dirty="0" smtClean="0"/>
              <a:t>Dios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85800"/>
            <a:ext cx="6629400" cy="47244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Nagpalayo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</a:t>
            </a:r>
            <a:r>
              <a:rPr lang="en-US" sz="1800" b="1" dirty="0" smtClean="0">
                <a:solidFill>
                  <a:schemeClr val="tx1"/>
                </a:solidFill>
              </a:rPr>
              <a:t> Dios;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Pa-</a:t>
            </a:r>
            <a:r>
              <a:rPr lang="en-US" sz="1800" b="1" dirty="0" err="1" smtClean="0">
                <a:solidFill>
                  <a:schemeClr val="tx1"/>
                </a:solidFill>
              </a:rPr>
              <a:t>uli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r>
              <a:rPr lang="en-US" sz="18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Kabuhi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walay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pulos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Pa-</a:t>
            </a:r>
            <a:r>
              <a:rPr lang="en-US" sz="1800" b="1" dirty="0" err="1" smtClean="0">
                <a:solidFill>
                  <a:schemeClr val="tx1"/>
                </a:solidFill>
              </a:rPr>
              <a:t>uli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Chorus</a:t>
            </a: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Pa-</a:t>
            </a:r>
            <a:r>
              <a:rPr lang="en-US" sz="1800" b="1" dirty="0" err="1" smtClean="0">
                <a:solidFill>
                  <a:srgbClr val="FF0000"/>
                </a:solidFill>
              </a:rPr>
              <a:t>uli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na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ako</a:t>
            </a:r>
            <a:r>
              <a:rPr lang="en-US" sz="18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Batona</a:t>
            </a:r>
            <a:r>
              <a:rPr lang="en-US" sz="1800" b="1" dirty="0" smtClean="0">
                <a:solidFill>
                  <a:srgbClr val="FF0000"/>
                </a:solidFill>
              </a:rPr>
              <a:t> Dios </a:t>
            </a:r>
            <a:r>
              <a:rPr lang="en-US" sz="1800" b="1" dirty="0" err="1" smtClean="0">
                <a:solidFill>
                  <a:srgbClr val="FF0000"/>
                </a:solidFill>
              </a:rPr>
              <a:t>ko</a:t>
            </a:r>
            <a:r>
              <a:rPr lang="en-US" sz="18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Pa-</a:t>
            </a:r>
            <a:r>
              <a:rPr lang="en-US" sz="1800" b="1" dirty="0" err="1" smtClean="0">
                <a:solidFill>
                  <a:srgbClr val="FF0000"/>
                </a:solidFill>
              </a:rPr>
              <a:t>uli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ang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anak</a:t>
            </a:r>
            <a:r>
              <a:rPr lang="en-US" sz="1800" b="1" dirty="0" smtClean="0">
                <a:solidFill>
                  <a:srgbClr val="FF0000"/>
                </a:solidFill>
              </a:rPr>
              <a:t> Mo;</a:t>
            </a: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Pa-</a:t>
            </a:r>
            <a:r>
              <a:rPr lang="en-US" sz="1800" b="1" dirty="0" err="1" smtClean="0">
                <a:solidFill>
                  <a:srgbClr val="FF0000"/>
                </a:solidFill>
              </a:rPr>
              <a:t>uli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ako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endParaRPr lang="en-US" sz="1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Gin-</a:t>
            </a:r>
            <a:r>
              <a:rPr lang="en-US" sz="1800" b="1" dirty="0" err="1" smtClean="0">
                <a:solidFill>
                  <a:schemeClr val="tx1"/>
                </a:solidFill>
              </a:rPr>
              <a:t>usikan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kusog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Karon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gahinulsul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Ginalapyo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na</a:t>
            </a:r>
            <a:r>
              <a:rPr lang="en-US" sz="1800" b="1" dirty="0" smtClean="0">
                <a:solidFill>
                  <a:schemeClr val="tx1"/>
                </a:solidFill>
              </a:rPr>
              <a:t> sang </a:t>
            </a:r>
            <a:r>
              <a:rPr lang="en-US" sz="1800" b="1" dirty="0" err="1" smtClean="0">
                <a:solidFill>
                  <a:schemeClr val="tx1"/>
                </a:solidFill>
              </a:rPr>
              <a:t>sala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Sa </a:t>
            </a:r>
            <a:r>
              <a:rPr lang="en-US" sz="1800" b="1" dirty="0" err="1" smtClean="0">
                <a:solidFill>
                  <a:schemeClr val="tx1"/>
                </a:solidFill>
              </a:rPr>
              <a:t>gugma</a:t>
            </a:r>
            <a:r>
              <a:rPr lang="en-US" sz="1800" b="1" dirty="0" smtClean="0">
                <a:solidFill>
                  <a:schemeClr val="tx1"/>
                </a:solidFill>
              </a:rPr>
              <a:t> Mo </a:t>
            </a:r>
            <a:r>
              <a:rPr lang="en-US" sz="1800" b="1" dirty="0" err="1" smtClean="0">
                <a:solidFill>
                  <a:schemeClr val="tx1"/>
                </a:solidFill>
              </a:rPr>
              <a:t>di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magbiya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Ang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akon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lang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ginahandum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Hesus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namatay</a:t>
            </a:r>
            <a:r>
              <a:rPr lang="en-US" sz="1800" b="1" dirty="0" smtClean="0">
                <a:solidFill>
                  <a:schemeClr val="tx1"/>
                </a:solidFill>
              </a:rPr>
              <a:t> Ka </a:t>
            </a:r>
            <a:r>
              <a:rPr lang="en-US" sz="1800" b="1" dirty="0" err="1" smtClean="0">
                <a:solidFill>
                  <a:schemeClr val="tx1"/>
                </a:solidFill>
              </a:rPr>
              <a:t>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kon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Tinlo-i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Ginoo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Makahugas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dugo</a:t>
            </a:r>
            <a:r>
              <a:rPr lang="en-US" sz="1800" b="1" dirty="0" smtClean="0">
                <a:solidFill>
                  <a:schemeClr val="tx1"/>
                </a:solidFill>
              </a:rPr>
              <a:t> Mo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Pauli </a:t>
            </a:r>
            <a:r>
              <a:rPr lang="en-US" sz="1800" b="1" dirty="0" err="1" smtClean="0">
                <a:solidFill>
                  <a:schemeClr val="tx1"/>
                </a:solidFill>
              </a:rPr>
              <a:t>ako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78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Nagpalayo ako sa Dios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Nagpalayo ako sa Dios Hiligaynon  </dc:title>
  <dc:creator>admin</dc:creator>
  <cp:lastModifiedBy>admin</cp:lastModifiedBy>
  <cp:revision>4</cp:revision>
  <dcterms:created xsi:type="dcterms:W3CDTF">2026-10-05T16:31:12Z</dcterms:created>
  <dcterms:modified xsi:type="dcterms:W3CDTF">2026-10-08T21:36:58Z</dcterms:modified>
</cp:coreProperties>
</file>