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1E155-B06D-4F12-AC3A-138A6EBF962C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167CF-390B-45CF-AA9E-84726ACFE9C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ays of Elijah1.jpg"/>
          <p:cNvPicPr>
            <a:picLocks noChangeAspect="1"/>
          </p:cNvPicPr>
          <p:nvPr userDrawn="1"/>
        </p:nvPicPr>
        <p:blipFill>
          <a:blip r:embed="rId14" cstate="print">
            <a:lum bright="6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Most Illés napjait éljü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52400"/>
            <a:ext cx="5181600" cy="533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Most </a:t>
            </a:r>
            <a:r>
              <a:rPr lang="en-US" b="1" dirty="0" err="1"/>
              <a:t>Illés</a:t>
            </a:r>
            <a:r>
              <a:rPr lang="en-US" b="1" dirty="0"/>
              <a:t> </a:t>
            </a:r>
            <a:r>
              <a:rPr lang="en-US" b="1" dirty="0" err="1"/>
              <a:t>napjait</a:t>
            </a:r>
            <a:r>
              <a:rPr lang="en-US" b="1" dirty="0"/>
              <a:t> </a:t>
            </a:r>
            <a:r>
              <a:rPr lang="en-US" b="1" dirty="0" err="1" smtClean="0"/>
              <a:t>éljük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7924800" cy="5334000"/>
          </a:xfrm>
        </p:spPr>
        <p:txBody>
          <a:bodyPr numCol="2">
            <a:noAutofit/>
          </a:bodyPr>
          <a:lstStyle/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Most Illés napjait éljük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és hirdetjük az Úr szavát.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Ma Mózes szolgád napja virradt újra,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és Igazságod végre helyreáll.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Bár e nap próbákkal terhelt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éhség van, sötét és harc,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de hangunk kiáltja a pusztákon át: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"Készítsétek el az Úr útját"</a:t>
            </a:r>
          </a:p>
          <a:p>
            <a:pPr algn="l"/>
            <a:endParaRPr lang="hu-HU" sz="1800" b="1" dirty="0" smtClean="0">
              <a:solidFill>
                <a:schemeClr val="tx1"/>
              </a:solidFill>
            </a:endParaRP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Hát lásd Ő jön,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fent a felhőkön,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ragyog mint a nap,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ha a kürtök hangja szól.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Dicsérd Őt, az ünnep éve van</a:t>
            </a:r>
          </a:p>
          <a:p>
            <a:pPr algn="l"/>
            <a:r>
              <a:rPr lang="hu-HU" sz="1800" b="1" dirty="0" smtClean="0">
                <a:solidFill>
                  <a:srgbClr val="FF0000"/>
                </a:solidFill>
              </a:rPr>
              <a:t>és Sionról jön el a megváltó!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Ezékiel </a:t>
            </a:r>
            <a:r>
              <a:rPr lang="hu-HU" sz="1800" b="1" dirty="0" smtClean="0">
                <a:solidFill>
                  <a:schemeClr val="tx1"/>
                </a:solidFill>
              </a:rPr>
              <a:t>napjait éljük,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a száraz csontra ismét hús kerül.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Ma Dávid szolgád napját látjuk újra,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a dicséretnek új templom épül.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Új aratás napja jött el,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a mezők már fehérlenek...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És mi, mint a szőlőskert munkásai,</a:t>
            </a:r>
          </a:p>
          <a:p>
            <a:pPr algn="l"/>
            <a:r>
              <a:rPr lang="hu-HU" sz="1800" b="1" dirty="0" smtClean="0">
                <a:solidFill>
                  <a:schemeClr val="tx1"/>
                </a:solidFill>
              </a:rPr>
              <a:t>az Úr igéjét így hirdetjük ki: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138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Most Illés napjait éljük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Illés napjait éljük hungary</dc:title>
  <dc:creator>admin</dc:creator>
  <cp:lastModifiedBy>admin</cp:lastModifiedBy>
  <cp:revision>8</cp:revision>
  <dcterms:created xsi:type="dcterms:W3CDTF">2026-09-30T20:26:57Z</dcterms:created>
  <dcterms:modified xsi:type="dcterms:W3CDTF">2026-10-08T01:44:46Z</dcterms:modified>
</cp:coreProperties>
</file>