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0FA7B-2485-4B73-B3E4-2C852ABC2CA4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F1CC8-11AC-4A0D-9E52-80BE33C650A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하나님의 크신 사랑 1.jpg"/>
          <p:cNvPicPr>
            <a:picLocks noChangeAspect="1"/>
          </p:cNvPicPr>
          <p:nvPr userDrawn="1"/>
        </p:nvPicPr>
        <p:blipFill>
          <a:blip r:embed="rId13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2400"/>
            <a:ext cx="6248400" cy="457200"/>
          </a:xfrm>
        </p:spPr>
        <p:txBody>
          <a:bodyPr>
            <a:normAutofit fontScale="90000"/>
          </a:bodyPr>
          <a:lstStyle/>
          <a:p>
            <a:r>
              <a:rPr lang="fi-FI" b="1" dirty="0" smtClean="0"/>
              <a:t>Mhapuorei Kekhrie Ki Vi </a:t>
            </a:r>
            <a:r>
              <a:rPr lang="fi-FI" b="1" dirty="0" smtClean="0"/>
              <a:t>Mo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1828800"/>
            <a:ext cx="5562600" cy="4038600"/>
          </a:xfrm>
        </p:spPr>
        <p:txBody>
          <a:bodyPr>
            <a:noAutofit/>
          </a:bodyPr>
          <a:lstStyle/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Mhapuorei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kekhrie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ki</a:t>
            </a:r>
            <a:r>
              <a:rPr lang="en-US" sz="1800" b="1" dirty="0" smtClean="0">
                <a:solidFill>
                  <a:schemeClr val="tx1"/>
                </a:solidFill>
              </a:rPr>
              <a:t> vi mo, </a:t>
            </a:r>
            <a:r>
              <a:rPr lang="en-US" sz="1800" b="1" dirty="0" err="1" smtClean="0">
                <a:solidFill>
                  <a:schemeClr val="tx1"/>
                </a:solidFill>
              </a:rPr>
              <a:t>Kekhrie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süu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Teigei</a:t>
            </a:r>
            <a:r>
              <a:rPr lang="en-US" sz="1800" b="1" dirty="0" smtClean="0">
                <a:solidFill>
                  <a:schemeClr val="tx1"/>
                </a:solidFill>
              </a:rPr>
              <a:t> nu </a:t>
            </a:r>
            <a:r>
              <a:rPr lang="en-US" sz="1800" b="1" dirty="0" err="1" smtClean="0">
                <a:solidFill>
                  <a:schemeClr val="tx1"/>
                </a:solidFill>
              </a:rPr>
              <a:t>tsur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Hieko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kekhrie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süu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selie</a:t>
            </a:r>
            <a:r>
              <a:rPr lang="en-US" sz="1800" b="1" dirty="0" smtClean="0">
                <a:solidFill>
                  <a:schemeClr val="tx1"/>
                </a:solidFill>
              </a:rPr>
              <a:t>, No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nou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sei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tuolie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Jisu</a:t>
            </a:r>
            <a:r>
              <a:rPr lang="en-US" sz="1800" b="1" dirty="0" smtClean="0">
                <a:solidFill>
                  <a:schemeClr val="tx1"/>
                </a:solidFill>
              </a:rPr>
              <a:t>, No </a:t>
            </a:r>
            <a:r>
              <a:rPr lang="en-US" sz="1800" b="1" dirty="0" err="1" smtClean="0">
                <a:solidFill>
                  <a:schemeClr val="tx1"/>
                </a:solidFill>
              </a:rPr>
              <a:t>pete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ngumezhie</a:t>
            </a:r>
            <a:r>
              <a:rPr lang="en-US" sz="1800" b="1" dirty="0" smtClean="0">
                <a:solidFill>
                  <a:schemeClr val="tx1"/>
                </a:solidFill>
              </a:rPr>
              <a:t>, No </a:t>
            </a:r>
            <a:r>
              <a:rPr lang="en-US" sz="1800" b="1" dirty="0" err="1" smtClean="0">
                <a:solidFill>
                  <a:schemeClr val="tx1"/>
                </a:solidFill>
              </a:rPr>
              <a:t>hieko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kelakelieu</a:t>
            </a:r>
            <a:r>
              <a:rPr lang="en-US" sz="1800" b="1" dirty="0" smtClean="0">
                <a:solidFill>
                  <a:schemeClr val="tx1"/>
                </a:solidFill>
              </a:rPr>
              <a:t>.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mhatho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puo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rei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kevi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jü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Derei</a:t>
            </a:r>
            <a:r>
              <a:rPr lang="en-US" sz="1800" b="1" dirty="0" smtClean="0">
                <a:solidFill>
                  <a:schemeClr val="tx1"/>
                </a:solidFill>
              </a:rPr>
              <a:t> No </a:t>
            </a:r>
            <a:r>
              <a:rPr lang="en-US" sz="1800" b="1" dirty="0" err="1" smtClean="0">
                <a:solidFill>
                  <a:schemeClr val="tx1"/>
                </a:solidFill>
              </a:rPr>
              <a:t>vilotso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zo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U </a:t>
            </a:r>
            <a:r>
              <a:rPr lang="en-US" sz="1800" b="1" dirty="0" err="1" smtClean="0">
                <a:solidFill>
                  <a:schemeClr val="tx1"/>
                </a:solidFill>
              </a:rPr>
              <a:t>nou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mezhie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ketuoko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nou</a:t>
            </a:r>
            <a:r>
              <a:rPr lang="en-US" sz="1800" b="1" dirty="0" smtClean="0">
                <a:solidFill>
                  <a:schemeClr val="tx1"/>
                </a:solidFill>
              </a:rPr>
              <a:t> No N </a:t>
            </a:r>
            <a:r>
              <a:rPr lang="en-US" sz="1800" b="1" dirty="0" err="1" smtClean="0">
                <a:solidFill>
                  <a:schemeClr val="tx1"/>
                </a:solidFill>
              </a:rPr>
              <a:t>Ruopfü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khashücie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 N </a:t>
            </a:r>
            <a:r>
              <a:rPr lang="en-US" sz="1800" b="1" dirty="0" err="1" smtClean="0">
                <a:solidFill>
                  <a:schemeClr val="tx1"/>
                </a:solidFill>
              </a:rPr>
              <a:t>thuo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shüta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zedi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Kerülei</a:t>
            </a:r>
            <a:r>
              <a:rPr lang="en-US" sz="1800" b="1" dirty="0" smtClean="0">
                <a:solidFill>
                  <a:schemeClr val="tx1"/>
                </a:solidFill>
              </a:rPr>
              <a:t> pie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tsücie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Kekuothou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khawahie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pete</a:t>
            </a:r>
            <a:r>
              <a:rPr lang="en-US" sz="1800" b="1" dirty="0" smtClean="0">
                <a:solidFill>
                  <a:schemeClr val="tx1"/>
                </a:solidFill>
              </a:rPr>
              <a:t> N </a:t>
            </a:r>
            <a:r>
              <a:rPr lang="en-US" sz="1800" b="1" dirty="0" err="1" smtClean="0">
                <a:solidFill>
                  <a:schemeClr val="tx1"/>
                </a:solidFill>
              </a:rPr>
              <a:t>peleya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Jisu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Khrista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kemosie</a:t>
            </a:r>
            <a:r>
              <a:rPr lang="en-US" sz="1800" b="1" dirty="0" smtClean="0">
                <a:solidFill>
                  <a:schemeClr val="tx1"/>
                </a:solidFill>
              </a:rPr>
              <a:t>, Mia </a:t>
            </a:r>
            <a:r>
              <a:rPr lang="en-US" sz="1800" b="1" dirty="0" err="1" smtClean="0">
                <a:solidFill>
                  <a:schemeClr val="tx1"/>
                </a:solidFill>
              </a:rPr>
              <a:t>puorei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kela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lho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chü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kesa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phre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zolie</a:t>
            </a:r>
            <a:r>
              <a:rPr lang="en-US" sz="1800" b="1" dirty="0" smtClean="0">
                <a:solidFill>
                  <a:schemeClr val="tx1"/>
                </a:solidFill>
              </a:rPr>
              <a:t>. No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mesaliecie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bu</a:t>
            </a:r>
            <a:r>
              <a:rPr lang="en-US" sz="1800" b="1" dirty="0" smtClean="0">
                <a:solidFill>
                  <a:schemeClr val="tx1"/>
                </a:solidFill>
              </a:rPr>
              <a:t> N lie </a:t>
            </a:r>
            <a:r>
              <a:rPr lang="en-US" sz="1800" b="1" dirty="0" err="1" smtClean="0">
                <a:solidFill>
                  <a:schemeClr val="tx1"/>
                </a:solidFill>
              </a:rPr>
              <a:t>chü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zolie</a:t>
            </a:r>
            <a:r>
              <a:rPr lang="en-US" sz="1800" b="1" dirty="0" smtClean="0">
                <a:solidFill>
                  <a:schemeClr val="tx1"/>
                </a:solidFill>
              </a:rPr>
              <a:t>, Mia </a:t>
            </a:r>
            <a:r>
              <a:rPr lang="en-US" sz="1800" b="1" dirty="0" err="1" smtClean="0">
                <a:solidFill>
                  <a:schemeClr val="tx1"/>
                </a:solidFill>
              </a:rPr>
              <a:t>kelalieketuo</a:t>
            </a:r>
            <a:r>
              <a:rPr lang="en-US" sz="1800" b="1" dirty="0" smtClean="0">
                <a:solidFill>
                  <a:schemeClr val="tx1"/>
                </a:solidFill>
              </a:rPr>
              <a:t> la.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pelhoukeshüu</a:t>
            </a:r>
            <a:r>
              <a:rPr lang="en-US" sz="1800" b="1" dirty="0" smtClean="0">
                <a:solidFill>
                  <a:schemeClr val="tx1"/>
                </a:solidFill>
              </a:rPr>
              <a:t> la </a:t>
            </a:r>
            <a:r>
              <a:rPr lang="en-US" sz="1800" b="1" dirty="0" err="1" smtClean="0">
                <a:solidFill>
                  <a:schemeClr val="tx1"/>
                </a:solidFill>
              </a:rPr>
              <a:t>Hie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pete</a:t>
            </a:r>
            <a:r>
              <a:rPr lang="en-US" sz="1800" b="1" dirty="0" smtClean="0">
                <a:solidFill>
                  <a:schemeClr val="tx1"/>
                </a:solidFill>
              </a:rPr>
              <a:t> N </a:t>
            </a:r>
            <a:r>
              <a:rPr lang="en-US" sz="1800" b="1" dirty="0" err="1" smtClean="0">
                <a:solidFill>
                  <a:schemeClr val="tx1"/>
                </a:solidFill>
              </a:rPr>
              <a:t>za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tsheya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No </a:t>
            </a:r>
            <a:r>
              <a:rPr lang="en-US" sz="1800" b="1" dirty="0" err="1" smtClean="0">
                <a:solidFill>
                  <a:schemeClr val="tx1"/>
                </a:solidFill>
              </a:rPr>
              <a:t>kijü</a:t>
            </a:r>
            <a:r>
              <a:rPr lang="en-US" sz="1800" b="1" dirty="0" smtClean="0">
                <a:solidFill>
                  <a:schemeClr val="tx1"/>
                </a:solidFill>
              </a:rPr>
              <a:t> nu la </a:t>
            </a:r>
            <a:r>
              <a:rPr lang="en-US" sz="1800" b="1" dirty="0" err="1" smtClean="0">
                <a:solidFill>
                  <a:schemeClr val="tx1"/>
                </a:solidFill>
              </a:rPr>
              <a:t>ketsur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ki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Hieko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bu</a:t>
            </a:r>
            <a:r>
              <a:rPr lang="en-US" sz="1800" b="1" dirty="0" smtClean="0">
                <a:solidFill>
                  <a:schemeClr val="tx1"/>
                </a:solidFill>
              </a:rPr>
              <a:t> N </a:t>
            </a:r>
            <a:r>
              <a:rPr lang="en-US" sz="1800" b="1" dirty="0" err="1" smtClean="0">
                <a:solidFill>
                  <a:schemeClr val="tx1"/>
                </a:solidFill>
              </a:rPr>
              <a:t>ze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kholie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  <a:endParaRPr lang="en-US" sz="18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142</Words>
  <Application>Microsoft Office PowerPoint</Application>
  <PresentationFormat>On-screen Show (4:3)</PresentationFormat>
  <Paragraphs>15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Mhapuorei Kekhrie Ki Vi Mo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Mhapuorei Kekhrie Ki Vi Mo 21 angami</dc:title>
  <dc:creator>admin</dc:creator>
  <cp:lastModifiedBy>admin</cp:lastModifiedBy>
  <cp:revision>7</cp:revision>
  <dcterms:created xsi:type="dcterms:W3CDTF">2026-10-08T03:31:16Z</dcterms:created>
  <dcterms:modified xsi:type="dcterms:W3CDTF">2026-10-09T16:45:20Z</dcterms:modified>
</cp:coreProperties>
</file>