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24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B18AF-C8E7-4AE2-B90E-E31FE32E87E2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96522-D910-4A52-B100-5BC4C2F866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B18AF-C8E7-4AE2-B90E-E31FE32E87E2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96522-D910-4A52-B100-5BC4C2F866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B18AF-C8E7-4AE2-B90E-E31FE32E87E2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96522-D910-4A52-B100-5BC4C2F866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B18AF-C8E7-4AE2-B90E-E31FE32E87E2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96522-D910-4A52-B100-5BC4C2F866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B18AF-C8E7-4AE2-B90E-E31FE32E87E2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96522-D910-4A52-B100-5BC4C2F866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B18AF-C8E7-4AE2-B90E-E31FE32E87E2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96522-D910-4A52-B100-5BC4C2F866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B18AF-C8E7-4AE2-B90E-E31FE32E87E2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96522-D910-4A52-B100-5BC4C2F866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B18AF-C8E7-4AE2-B90E-E31FE32E87E2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96522-D910-4A52-B100-5BC4C2F866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B18AF-C8E7-4AE2-B90E-E31FE32E87E2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96522-D910-4A52-B100-5BC4C2F866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B18AF-C8E7-4AE2-B90E-E31FE32E87E2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96522-D910-4A52-B100-5BC4C2F866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AB18AF-C8E7-4AE2-B90E-E31FE32E87E2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96522-D910-4A52-B100-5BC4C2F866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AB18AF-C8E7-4AE2-B90E-E31FE32E87E2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96522-D910-4A52-B100-5BC4C2F866B7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하나님의 크신 사랑 1.jpg"/>
          <p:cNvPicPr>
            <a:picLocks noChangeAspect="1"/>
          </p:cNvPicPr>
          <p:nvPr userDrawn="1"/>
        </p:nvPicPr>
        <p:blipFill>
          <a:blip r:embed="rId14" cstate="print">
            <a:lum bright="6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Láska Božia, si najvyšši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5000" y="152400"/>
            <a:ext cx="5334000" cy="5334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Láska</a:t>
            </a:r>
            <a:r>
              <a:rPr lang="en-US" b="1" dirty="0" smtClean="0"/>
              <a:t> </a:t>
            </a:r>
            <a:r>
              <a:rPr lang="en-US" b="1" dirty="0" err="1"/>
              <a:t>Božia</a:t>
            </a:r>
            <a:r>
              <a:rPr lang="en-US" b="1" dirty="0"/>
              <a:t>, </a:t>
            </a:r>
            <a:r>
              <a:rPr lang="en-US" b="1" dirty="0" err="1"/>
              <a:t>si</a:t>
            </a:r>
            <a:r>
              <a:rPr lang="en-US" b="1" dirty="0"/>
              <a:t> </a:t>
            </a:r>
            <a:r>
              <a:rPr lang="en-US" b="1" dirty="0" err="1" smtClean="0"/>
              <a:t>najvyššia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990600"/>
            <a:ext cx="6705600" cy="4038600"/>
          </a:xfrm>
        </p:spPr>
        <p:txBody>
          <a:bodyPr numCol="2">
            <a:noAutofit/>
          </a:bodyPr>
          <a:lstStyle/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1. </a:t>
            </a:r>
            <a:r>
              <a:rPr lang="en-US" sz="1800" b="1" dirty="0" err="1" smtClean="0">
                <a:solidFill>
                  <a:schemeClr val="tx1"/>
                </a:solidFill>
              </a:rPr>
              <a:t>Láska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Božia</a:t>
            </a:r>
            <a:r>
              <a:rPr lang="en-US" sz="1800" b="1" dirty="0" smtClean="0">
                <a:solidFill>
                  <a:schemeClr val="tx1"/>
                </a:solidFill>
              </a:rPr>
              <a:t>, </a:t>
            </a:r>
            <a:r>
              <a:rPr lang="en-US" sz="1800" b="1" dirty="0" err="1" smtClean="0">
                <a:solidFill>
                  <a:schemeClr val="tx1"/>
                </a:solidFill>
              </a:rPr>
              <a:t>si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najvyššia</a:t>
            </a:r>
            <a:r>
              <a:rPr lang="en-US" sz="1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Ty, </a:t>
            </a:r>
            <a:r>
              <a:rPr lang="en-US" sz="1800" b="1" dirty="0" err="1" smtClean="0">
                <a:solidFill>
                  <a:schemeClr val="tx1"/>
                </a:solidFill>
              </a:rPr>
              <a:t>dar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nebies</a:t>
            </a:r>
            <a:r>
              <a:rPr lang="en-US" sz="1800" b="1" dirty="0" smtClean="0">
                <a:solidFill>
                  <a:schemeClr val="tx1"/>
                </a:solidFill>
              </a:rPr>
              <a:t>, </a:t>
            </a:r>
            <a:r>
              <a:rPr lang="en-US" sz="1800" b="1" dirty="0" err="1" smtClean="0">
                <a:solidFill>
                  <a:schemeClr val="tx1"/>
                </a:solidFill>
              </a:rPr>
              <a:t>zostúp</a:t>
            </a:r>
            <a:r>
              <a:rPr lang="en-US" sz="1800" b="1" dirty="0" smtClean="0">
                <a:solidFill>
                  <a:schemeClr val="tx1"/>
                </a:solidFill>
              </a:rPr>
              <a:t> k </a:t>
            </a:r>
            <a:r>
              <a:rPr lang="en-US" sz="1800" b="1" dirty="0" err="1" smtClean="0">
                <a:solidFill>
                  <a:schemeClr val="tx1"/>
                </a:solidFill>
              </a:rPr>
              <a:t>nám</a:t>
            </a:r>
            <a:r>
              <a:rPr lang="en-US" sz="1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nech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tu</a:t>
            </a:r>
            <a:r>
              <a:rPr lang="en-US" sz="1800" b="1" dirty="0" smtClean="0">
                <a:solidFill>
                  <a:schemeClr val="tx1"/>
                </a:solidFill>
              </a:rPr>
              <a:t> v </a:t>
            </a:r>
            <a:r>
              <a:rPr lang="en-US" sz="1800" b="1" dirty="0" err="1" smtClean="0">
                <a:solidFill>
                  <a:schemeClr val="tx1"/>
                </a:solidFill>
              </a:rPr>
              <a:t>nás</a:t>
            </a:r>
            <a:r>
              <a:rPr lang="en-US" sz="1800" b="1" dirty="0" smtClean="0">
                <a:solidFill>
                  <a:schemeClr val="tx1"/>
                </a:solidFill>
              </a:rPr>
              <a:t> je </a:t>
            </a:r>
            <a:r>
              <a:rPr lang="en-US" sz="1800" b="1" dirty="0" err="1" smtClean="0">
                <a:solidFill>
                  <a:schemeClr val="tx1"/>
                </a:solidFill>
              </a:rPr>
              <a:t>Tvoja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ríša</a:t>
            </a:r>
            <a:r>
              <a:rPr lang="en-US" sz="1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sprav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si</a:t>
            </a:r>
            <a:r>
              <a:rPr lang="en-US" sz="1800" b="1" dirty="0" smtClean="0">
                <a:solidFill>
                  <a:schemeClr val="tx1"/>
                </a:solidFill>
              </a:rPr>
              <a:t> v </a:t>
            </a:r>
            <a:r>
              <a:rPr lang="en-US" sz="1800" b="1" dirty="0" err="1" smtClean="0">
                <a:solidFill>
                  <a:schemeClr val="tx1"/>
                </a:solidFill>
              </a:rPr>
              <a:t>nás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milosti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chrám</a:t>
            </a:r>
            <a:r>
              <a:rPr lang="en-US" sz="1800" b="1" dirty="0" smtClean="0">
                <a:solidFill>
                  <a:schemeClr val="tx1"/>
                </a:solidFill>
              </a:rPr>
              <a:t>!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Ježiš</a:t>
            </a:r>
            <a:r>
              <a:rPr lang="en-US" sz="1800" b="1" dirty="0" smtClean="0">
                <a:solidFill>
                  <a:schemeClr val="tx1"/>
                </a:solidFill>
              </a:rPr>
              <a:t>, </a:t>
            </a:r>
            <a:r>
              <a:rPr lang="en-US" sz="1800" b="1" dirty="0" err="1" smtClean="0">
                <a:solidFill>
                  <a:schemeClr val="tx1"/>
                </a:solidFill>
              </a:rPr>
              <a:t>Tvoje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zľutovania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bez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konca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sú</a:t>
            </a:r>
            <a:r>
              <a:rPr lang="en-US" sz="1800" b="1" dirty="0" smtClean="0">
                <a:solidFill>
                  <a:schemeClr val="tx1"/>
                </a:solidFill>
              </a:rPr>
              <a:t>, </a:t>
            </a:r>
            <a:r>
              <a:rPr lang="en-US" sz="1800" b="1" dirty="0" err="1" smtClean="0">
                <a:solidFill>
                  <a:schemeClr val="tx1"/>
                </a:solidFill>
              </a:rPr>
              <a:t>bez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hrádzí</a:t>
            </a:r>
            <a:r>
              <a:rPr lang="en-US" sz="1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Tvoja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láska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nech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skláňa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k </a:t>
            </a:r>
            <a:r>
              <a:rPr lang="en-US" sz="1800" b="1" dirty="0" err="1" smtClean="0">
                <a:solidFill>
                  <a:schemeClr val="tx1"/>
                </a:solidFill>
              </a:rPr>
              <a:t>nám</a:t>
            </a:r>
            <a:r>
              <a:rPr lang="en-US" sz="1800" b="1" dirty="0" smtClean="0">
                <a:solidFill>
                  <a:schemeClr val="tx1"/>
                </a:solidFill>
              </a:rPr>
              <a:t> a v </a:t>
            </a:r>
            <a:r>
              <a:rPr lang="en-US" sz="1800" b="1" dirty="0" err="1" smtClean="0">
                <a:solidFill>
                  <a:schemeClr val="tx1"/>
                </a:solidFill>
              </a:rPr>
              <a:t>nás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nech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víťazí</a:t>
            </a:r>
            <a:r>
              <a:rPr lang="en-US" sz="1800" b="1" dirty="0" smtClean="0">
                <a:solidFill>
                  <a:schemeClr val="tx1"/>
                </a:solidFill>
              </a:rPr>
              <a:t>!</a:t>
            </a:r>
          </a:p>
          <a:p>
            <a:pPr algn="l"/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2. Ó, </a:t>
            </a:r>
            <a:r>
              <a:rPr lang="en-US" sz="1800" b="1" dirty="0" err="1" smtClean="0">
                <a:solidFill>
                  <a:schemeClr val="tx1"/>
                </a:solidFill>
              </a:rPr>
              <a:t>daj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ducha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lásky</a:t>
            </a:r>
            <a:r>
              <a:rPr lang="en-US" sz="1800" b="1" dirty="0" smtClean="0">
                <a:solidFill>
                  <a:schemeClr val="tx1"/>
                </a:solidFill>
              </a:rPr>
              <a:t>, Pane,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každej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duši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súženej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a </a:t>
            </a:r>
            <a:r>
              <a:rPr lang="en-US" sz="1800" b="1" dirty="0" err="1" smtClean="0">
                <a:solidFill>
                  <a:schemeClr val="tx1"/>
                </a:solidFill>
              </a:rPr>
              <a:t>nech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dedičom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stane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Tvojej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spásy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sľúbenej</a:t>
            </a:r>
            <a:r>
              <a:rPr lang="en-US" sz="1800" b="1" dirty="0" smtClean="0">
                <a:solidFill>
                  <a:schemeClr val="tx1"/>
                </a:solidFill>
              </a:rPr>
              <a:t>!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Zbav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nás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puta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hriechu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zlého</a:t>
            </a:r>
            <a:r>
              <a:rPr lang="en-US" sz="1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Alfa </a:t>
            </a:r>
            <a:r>
              <a:rPr lang="en-US" sz="1800" b="1" dirty="0" err="1" smtClean="0">
                <a:solidFill>
                  <a:schemeClr val="tx1"/>
                </a:solidFill>
              </a:rPr>
              <a:t>i</a:t>
            </a:r>
            <a:r>
              <a:rPr lang="en-US" sz="1800" b="1" dirty="0" smtClean="0">
                <a:solidFill>
                  <a:schemeClr val="tx1"/>
                </a:solidFill>
              </a:rPr>
              <a:t> Omega </a:t>
            </a:r>
            <a:r>
              <a:rPr lang="en-US" sz="1800" b="1" dirty="0" err="1" smtClean="0">
                <a:solidFill>
                  <a:schemeClr val="tx1"/>
                </a:solidFill>
              </a:rPr>
              <a:t>buď</a:t>
            </a:r>
            <a:r>
              <a:rPr lang="en-US" sz="1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pôvod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koniec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všetkého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a k </a:t>
            </a:r>
            <a:r>
              <a:rPr lang="en-US" sz="1800" b="1" dirty="0" err="1" smtClean="0">
                <a:solidFill>
                  <a:schemeClr val="tx1"/>
                </a:solidFill>
              </a:rPr>
              <a:t>slobode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srdcia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vzbuď</a:t>
            </a:r>
            <a:r>
              <a:rPr lang="en-US" sz="1800" b="1" dirty="0" smtClean="0">
                <a:solidFill>
                  <a:schemeClr val="tx1"/>
                </a:solidFill>
              </a:rPr>
              <a:t>!</a:t>
            </a:r>
          </a:p>
          <a:p>
            <a:pPr algn="l"/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3. </a:t>
            </a:r>
            <a:r>
              <a:rPr lang="en-US" sz="1800" b="1" dirty="0" err="1" smtClean="0">
                <a:solidFill>
                  <a:schemeClr val="tx1"/>
                </a:solidFill>
              </a:rPr>
              <a:t>Mocný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si</a:t>
            </a:r>
            <a:r>
              <a:rPr lang="en-US" sz="1800" b="1" dirty="0" smtClean="0">
                <a:solidFill>
                  <a:schemeClr val="tx1"/>
                </a:solidFill>
              </a:rPr>
              <a:t>, </a:t>
            </a:r>
            <a:r>
              <a:rPr lang="en-US" sz="1800" b="1" dirty="0" err="1" smtClean="0">
                <a:solidFill>
                  <a:schemeClr val="tx1"/>
                </a:solidFill>
              </a:rPr>
              <a:t>nuž</a:t>
            </a:r>
            <a:r>
              <a:rPr lang="en-US" sz="1800" b="1" dirty="0" smtClean="0">
                <a:solidFill>
                  <a:schemeClr val="tx1"/>
                </a:solidFill>
              </a:rPr>
              <a:t>, </a:t>
            </a:r>
            <a:r>
              <a:rPr lang="en-US" sz="1800" b="1" dirty="0" err="1" smtClean="0">
                <a:solidFill>
                  <a:schemeClr val="tx1"/>
                </a:solidFill>
              </a:rPr>
              <a:t>vysloboď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nás</a:t>
            </a:r>
            <a:r>
              <a:rPr lang="en-US" sz="1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nový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život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daruj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nám</a:t>
            </a:r>
            <a:r>
              <a:rPr lang="en-US" sz="1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vráť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sa</a:t>
            </a:r>
            <a:r>
              <a:rPr lang="en-US" sz="1800" b="1" dirty="0" smtClean="0">
                <a:solidFill>
                  <a:schemeClr val="tx1"/>
                </a:solidFill>
              </a:rPr>
              <a:t> k </a:t>
            </a:r>
            <a:r>
              <a:rPr lang="en-US" sz="1800" b="1" dirty="0" err="1" smtClean="0">
                <a:solidFill>
                  <a:schemeClr val="tx1"/>
                </a:solidFill>
              </a:rPr>
              <a:t>nám</a:t>
            </a:r>
            <a:r>
              <a:rPr lang="en-US" sz="1800" b="1" dirty="0" smtClean="0">
                <a:solidFill>
                  <a:schemeClr val="tx1"/>
                </a:solidFill>
              </a:rPr>
              <a:t> a </a:t>
            </a:r>
            <a:r>
              <a:rPr lang="en-US" sz="1800" b="1" dirty="0" err="1" smtClean="0">
                <a:solidFill>
                  <a:schemeClr val="tx1"/>
                </a:solidFill>
              </a:rPr>
              <a:t>stále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voď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nás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a </a:t>
            </a:r>
            <a:r>
              <a:rPr lang="en-US" sz="1800" b="1" dirty="0" err="1" smtClean="0">
                <a:solidFill>
                  <a:schemeClr val="tx1"/>
                </a:solidFill>
              </a:rPr>
              <a:t>neopúšťaj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svoj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chrám</a:t>
            </a:r>
            <a:r>
              <a:rPr lang="en-US" sz="1800" b="1" dirty="0" smtClean="0">
                <a:solidFill>
                  <a:schemeClr val="tx1"/>
                </a:solidFill>
              </a:rPr>
              <a:t>!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Ďakovať</a:t>
            </a:r>
            <a:r>
              <a:rPr lang="en-US" sz="1800" b="1" dirty="0" smtClean="0">
                <a:solidFill>
                  <a:schemeClr val="tx1"/>
                </a:solidFill>
              </a:rPr>
              <a:t> Ti </a:t>
            </a:r>
            <a:r>
              <a:rPr lang="en-US" sz="1800" b="1" dirty="0" err="1" smtClean="0">
                <a:solidFill>
                  <a:schemeClr val="tx1"/>
                </a:solidFill>
              </a:rPr>
              <a:t>chceme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zase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a </a:t>
            </a:r>
            <a:r>
              <a:rPr lang="en-US" sz="1800" b="1" dirty="0" err="1" smtClean="0">
                <a:solidFill>
                  <a:schemeClr val="tx1"/>
                </a:solidFill>
              </a:rPr>
              <a:t>verne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Ťa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vždy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sláviť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slúžiť</a:t>
            </a:r>
            <a:r>
              <a:rPr lang="en-US" sz="1800" b="1" dirty="0" smtClean="0">
                <a:solidFill>
                  <a:schemeClr val="tx1"/>
                </a:solidFill>
              </a:rPr>
              <a:t> Ti v </a:t>
            </a:r>
            <a:r>
              <a:rPr lang="en-US" sz="1800" b="1" dirty="0" err="1" smtClean="0">
                <a:solidFill>
                  <a:schemeClr val="tx1"/>
                </a:solidFill>
              </a:rPr>
              <a:t>každom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čase</a:t>
            </a:r>
            <a:r>
              <a:rPr lang="en-US" sz="1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Tvojou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láskou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chváliť</a:t>
            </a:r>
            <a:r>
              <a:rPr lang="en-US" sz="18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4. </a:t>
            </a:r>
            <a:r>
              <a:rPr lang="en-US" sz="1800" b="1" dirty="0" err="1" smtClean="0">
                <a:solidFill>
                  <a:schemeClr val="tx1"/>
                </a:solidFill>
              </a:rPr>
              <a:t>Všetko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nové</a:t>
            </a:r>
            <a:r>
              <a:rPr lang="en-US" sz="1800" b="1" dirty="0" smtClean="0">
                <a:solidFill>
                  <a:schemeClr val="tx1"/>
                </a:solidFill>
              </a:rPr>
              <a:t> v </a:t>
            </a:r>
            <a:r>
              <a:rPr lang="en-US" sz="1800" b="1" dirty="0" err="1" smtClean="0">
                <a:solidFill>
                  <a:schemeClr val="tx1"/>
                </a:solidFill>
              </a:rPr>
              <a:t>nás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konaj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si</a:t>
            </a:r>
            <a:r>
              <a:rPr lang="en-US" sz="1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očisti</a:t>
            </a:r>
            <a:r>
              <a:rPr lang="en-US" sz="1800" b="1" dirty="0" smtClean="0">
                <a:solidFill>
                  <a:schemeClr val="tx1"/>
                </a:solidFill>
              </a:rPr>
              <a:t>, </a:t>
            </a:r>
            <a:r>
              <a:rPr lang="en-US" sz="1800" b="1" dirty="0" err="1" smtClean="0">
                <a:solidFill>
                  <a:schemeClr val="tx1"/>
                </a:solidFill>
              </a:rPr>
              <a:t>posväť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nás</a:t>
            </a:r>
            <a:r>
              <a:rPr lang="en-US" sz="1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nech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nám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nastanú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dni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spásy</a:t>
            </a:r>
            <a:r>
              <a:rPr lang="en-US" sz="1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keď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nás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vrátiš</a:t>
            </a:r>
            <a:r>
              <a:rPr lang="en-US" sz="1800" b="1" dirty="0" smtClean="0">
                <a:solidFill>
                  <a:schemeClr val="tx1"/>
                </a:solidFill>
              </a:rPr>
              <a:t> k </a:t>
            </a:r>
            <a:r>
              <a:rPr lang="en-US" sz="1800" b="1" dirty="0" err="1" smtClean="0">
                <a:solidFill>
                  <a:schemeClr val="tx1"/>
                </a:solidFill>
              </a:rPr>
              <a:t>sebe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zas</a:t>
            </a:r>
            <a:r>
              <a:rPr lang="en-US" sz="1800" b="1" dirty="0" smtClean="0">
                <a:solidFill>
                  <a:schemeClr val="tx1"/>
                </a:solidFill>
              </a:rPr>
              <a:t>!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Potom</a:t>
            </a:r>
            <a:r>
              <a:rPr lang="en-US" sz="1800" b="1" dirty="0" smtClean="0">
                <a:solidFill>
                  <a:schemeClr val="tx1"/>
                </a:solidFill>
              </a:rPr>
              <a:t> v </a:t>
            </a:r>
            <a:r>
              <a:rPr lang="en-US" sz="1800" b="1" dirty="0" err="1" smtClean="0">
                <a:solidFill>
                  <a:schemeClr val="tx1"/>
                </a:solidFill>
              </a:rPr>
              <a:t>jase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novej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slávy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budeme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už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žiť</a:t>
            </a:r>
            <a:r>
              <a:rPr lang="en-US" sz="1800" b="1" dirty="0" smtClean="0">
                <a:solidFill>
                  <a:schemeClr val="tx1"/>
                </a:solidFill>
              </a:rPr>
              <a:t> v </a:t>
            </a:r>
            <a:r>
              <a:rPr lang="en-US" sz="1800" b="1" dirty="0" err="1" smtClean="0">
                <a:solidFill>
                  <a:schemeClr val="tx1"/>
                </a:solidFill>
              </a:rPr>
              <a:t>nebi</a:t>
            </a:r>
            <a:r>
              <a:rPr lang="en-US" sz="18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skloníme</a:t>
            </a:r>
            <a:r>
              <a:rPr lang="en-US" sz="1800" b="1" dirty="0" smtClean="0">
                <a:solidFill>
                  <a:schemeClr val="tx1"/>
                </a:solidFill>
              </a:rPr>
              <a:t> tam </a:t>
            </a:r>
            <a:r>
              <a:rPr lang="en-US" sz="1800" b="1" dirty="0" err="1" smtClean="0">
                <a:solidFill>
                  <a:schemeClr val="tx1"/>
                </a:solidFill>
              </a:rPr>
              <a:t>svoje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hlavy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v </a:t>
            </a:r>
            <a:r>
              <a:rPr lang="en-US" sz="1800" b="1" dirty="0" err="1" smtClean="0">
                <a:solidFill>
                  <a:schemeClr val="tx1"/>
                </a:solidFill>
              </a:rPr>
              <a:t>ríši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lásky</a:t>
            </a:r>
            <a:r>
              <a:rPr lang="en-US" sz="1800" b="1" dirty="0" smtClean="0">
                <a:solidFill>
                  <a:schemeClr val="tx1"/>
                </a:solidFill>
              </a:rPr>
              <a:t>, </a:t>
            </a:r>
            <a:r>
              <a:rPr lang="en-US" sz="1800" b="1" dirty="0" err="1" smtClean="0">
                <a:solidFill>
                  <a:schemeClr val="tx1"/>
                </a:solidFill>
              </a:rPr>
              <a:t>veleby</a:t>
            </a:r>
            <a:r>
              <a:rPr lang="en-US" sz="18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202</Words>
  <Application>Microsoft Office PowerPoint</Application>
  <PresentationFormat>On-screen Show (4:3)</PresentationFormat>
  <Paragraphs>36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Láska Božia, si najvyššia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Láska Božia, si najvyššia CZECHSLOVAK</dc:title>
  <dc:creator>admin</dc:creator>
  <cp:lastModifiedBy>admin</cp:lastModifiedBy>
  <cp:revision>4</cp:revision>
  <dcterms:created xsi:type="dcterms:W3CDTF">2026-10-08T22:51:06Z</dcterms:created>
  <dcterms:modified xsi:type="dcterms:W3CDTF">2026-10-09T16:40:28Z</dcterms:modified>
</cp:coreProperties>
</file>