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snapVertSplitter="1" vertBarState="minimized" horzBarState="maximized">
    <p:restoredLeft sz="15620"/>
    <p:restoredTop sz="94664" autoAdjust="0"/>
  </p:normalViewPr>
  <p:slideViewPr>
    <p:cSldViewPr>
      <p:cViewPr varScale="1">
        <p:scale>
          <a:sx n="111" d="100"/>
          <a:sy n="111" d="100"/>
        </p:scale>
        <p:origin x="-244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31286E-6B2F-41A8-99E7-E6EE96451141}" type="datetimeFigureOut">
              <a:rPr lang="en-US" smtClean="0"/>
              <a:pPr/>
              <a:t>10/26/2026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351A0D-2D10-4173-8C2F-E68080399BA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31286E-6B2F-41A8-99E7-E6EE96451141}" type="datetimeFigureOut">
              <a:rPr lang="en-US" smtClean="0"/>
              <a:pPr/>
              <a:t>10/26/2026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351A0D-2D10-4173-8C2F-E68080399BA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31286E-6B2F-41A8-99E7-E6EE96451141}" type="datetimeFigureOut">
              <a:rPr lang="en-US" smtClean="0"/>
              <a:pPr/>
              <a:t>10/26/2026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351A0D-2D10-4173-8C2F-E68080399BA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31286E-6B2F-41A8-99E7-E6EE96451141}" type="datetimeFigureOut">
              <a:rPr lang="en-US" smtClean="0"/>
              <a:pPr/>
              <a:t>10/26/2026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351A0D-2D10-4173-8C2F-E68080399BA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31286E-6B2F-41A8-99E7-E6EE96451141}" type="datetimeFigureOut">
              <a:rPr lang="en-US" smtClean="0"/>
              <a:pPr/>
              <a:t>10/26/2026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351A0D-2D10-4173-8C2F-E68080399BA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31286E-6B2F-41A8-99E7-E6EE96451141}" type="datetimeFigureOut">
              <a:rPr lang="en-US" smtClean="0"/>
              <a:pPr/>
              <a:t>10/26/2026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351A0D-2D10-4173-8C2F-E68080399BA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31286E-6B2F-41A8-99E7-E6EE96451141}" type="datetimeFigureOut">
              <a:rPr lang="en-US" smtClean="0"/>
              <a:pPr/>
              <a:t>10/26/2026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351A0D-2D10-4173-8C2F-E68080399BA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31286E-6B2F-41A8-99E7-E6EE96451141}" type="datetimeFigureOut">
              <a:rPr lang="en-US" smtClean="0"/>
              <a:pPr/>
              <a:t>10/26/2026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351A0D-2D10-4173-8C2F-E68080399BA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31286E-6B2F-41A8-99E7-E6EE96451141}" type="datetimeFigureOut">
              <a:rPr lang="en-US" smtClean="0"/>
              <a:pPr/>
              <a:t>10/26/2026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351A0D-2D10-4173-8C2F-E68080399BA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31286E-6B2F-41A8-99E7-E6EE96451141}" type="datetimeFigureOut">
              <a:rPr lang="en-US" smtClean="0"/>
              <a:pPr/>
              <a:t>10/26/2026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351A0D-2D10-4173-8C2F-E68080399BA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31286E-6B2F-41A8-99E7-E6EE96451141}" type="datetimeFigureOut">
              <a:rPr lang="en-US" smtClean="0"/>
              <a:pPr/>
              <a:t>10/26/2026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351A0D-2D10-4173-8C2F-E68080399BA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31286E-6B2F-41A8-99E7-E6EE96451141}" type="datetimeFigureOut">
              <a:rPr lang="en-US" smtClean="0"/>
              <a:pPr/>
              <a:t>10/26/2026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351A0D-2D10-4173-8C2F-E68080399BAC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2" name="Picture 11" descr="Thanks to God for my Redeemer1.jpg"/>
          <p:cNvPicPr>
            <a:picLocks noChangeAspect="1"/>
          </p:cNvPicPr>
          <p:nvPr userDrawn="1"/>
        </p:nvPicPr>
        <p:blipFill>
          <a:blip r:embed="rId14">
            <a:lum bright="5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3" name="Ku Bersyukur Ia Tebusku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28800" y="228600"/>
            <a:ext cx="5486400" cy="380999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Ku </a:t>
            </a:r>
            <a:r>
              <a:rPr lang="en-US" b="1" dirty="0" err="1"/>
              <a:t>Bersyukur</a:t>
            </a:r>
            <a:r>
              <a:rPr lang="en-US" b="1" dirty="0"/>
              <a:t> </a:t>
            </a:r>
            <a:r>
              <a:rPr lang="en-US" b="1" dirty="0" err="1"/>
              <a:t>Ia</a:t>
            </a:r>
            <a:r>
              <a:rPr lang="en-US" b="1" dirty="0"/>
              <a:t> </a:t>
            </a:r>
            <a:r>
              <a:rPr lang="en-US" b="1" dirty="0" err="1" smtClean="0"/>
              <a:t>Tebusku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6800" y="990600"/>
            <a:ext cx="7848600" cy="5715000"/>
          </a:xfrm>
        </p:spPr>
        <p:txBody>
          <a:bodyPr numCol="2">
            <a:noAutofit/>
          </a:bodyPr>
          <a:lstStyle/>
          <a:p>
            <a:pPr algn="l"/>
            <a:r>
              <a:rPr lang="en-US" sz="1800" b="1" dirty="0" smtClean="0">
                <a:solidFill>
                  <a:schemeClr val="tx1"/>
                </a:solidFill>
              </a:rPr>
              <a:t>1. 'Ku </a:t>
            </a:r>
            <a:r>
              <a:rPr lang="en-US" sz="1800" b="1" dirty="0" err="1" smtClean="0">
                <a:solidFill>
                  <a:schemeClr val="tx1"/>
                </a:solidFill>
              </a:rPr>
              <a:t>bersyukur</a:t>
            </a:r>
            <a:r>
              <a:rPr lang="en-US" sz="1800" b="1" dirty="0" smtClean="0">
                <a:solidFill>
                  <a:schemeClr val="tx1"/>
                </a:solidFill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</a:rPr>
              <a:t>Ia</a:t>
            </a:r>
            <a:r>
              <a:rPr lang="en-US" sz="1800" b="1" dirty="0" smtClean="0">
                <a:solidFill>
                  <a:schemeClr val="tx1"/>
                </a:solidFill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</a:rPr>
              <a:t>tebusku</a:t>
            </a:r>
            <a:r>
              <a:rPr lang="en-US" sz="1800" b="1" dirty="0" smtClean="0">
                <a:solidFill>
                  <a:schemeClr val="tx1"/>
                </a:solidFill>
              </a:rPr>
              <a:t>,</a:t>
            </a:r>
          </a:p>
          <a:p>
            <a:pPr algn="l"/>
            <a:r>
              <a:rPr lang="en-US" sz="1800" b="1" dirty="0" smtClean="0">
                <a:solidFill>
                  <a:schemeClr val="tx1"/>
                </a:solidFill>
              </a:rPr>
              <a:t>'</a:t>
            </a:r>
            <a:r>
              <a:rPr lang="en-US" sz="1800" b="1" dirty="0" err="1" smtClean="0">
                <a:solidFill>
                  <a:schemeClr val="tx1"/>
                </a:solidFill>
              </a:rPr>
              <a:t>ku</a:t>
            </a:r>
            <a:r>
              <a:rPr lang="en-US" sz="1800" b="1" dirty="0" smtClean="0">
                <a:solidFill>
                  <a:schemeClr val="tx1"/>
                </a:solidFill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</a:rPr>
              <a:t>di</a:t>
            </a:r>
            <a:r>
              <a:rPr lang="en-US" sz="1800" b="1" dirty="0" smtClean="0">
                <a:solidFill>
                  <a:schemeClr val="tx1"/>
                </a:solidFill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</a:rPr>
              <a:t>b'ri</a:t>
            </a:r>
            <a:r>
              <a:rPr lang="en-US" sz="1800" b="1" dirty="0" smtClean="0">
                <a:solidFill>
                  <a:schemeClr val="tx1"/>
                </a:solidFill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</a:rPr>
              <a:t>berkat</a:t>
            </a:r>
            <a:r>
              <a:rPr lang="en-US" sz="1800" b="1" dirty="0" smtClean="0">
                <a:solidFill>
                  <a:schemeClr val="tx1"/>
                </a:solidFill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</a:rPr>
              <a:t>limpah</a:t>
            </a:r>
            <a:r>
              <a:rPr lang="en-US" sz="1800" b="1" dirty="0" smtClean="0">
                <a:solidFill>
                  <a:schemeClr val="tx1"/>
                </a:solidFill>
              </a:rPr>
              <a:t>,</a:t>
            </a:r>
          </a:p>
          <a:p>
            <a:pPr algn="l"/>
            <a:r>
              <a:rPr lang="en-US" sz="1800" b="1" dirty="0" smtClean="0">
                <a:solidFill>
                  <a:schemeClr val="tx1"/>
                </a:solidFill>
              </a:rPr>
              <a:t>'</a:t>
            </a:r>
            <a:r>
              <a:rPr lang="en-US" sz="1800" b="1" dirty="0" err="1" smtClean="0">
                <a:solidFill>
                  <a:schemeClr val="tx1"/>
                </a:solidFill>
              </a:rPr>
              <a:t>ku</a:t>
            </a:r>
            <a:r>
              <a:rPr lang="en-US" sz="1800" b="1" dirty="0" smtClean="0">
                <a:solidFill>
                  <a:schemeClr val="tx1"/>
                </a:solidFill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</a:rPr>
              <a:t>bersyukur</a:t>
            </a:r>
            <a:r>
              <a:rPr lang="en-US" sz="1800" b="1" dirty="0" smtClean="0">
                <a:solidFill>
                  <a:schemeClr val="tx1"/>
                </a:solidFill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</a:rPr>
              <a:t>Ia</a:t>
            </a:r>
            <a:r>
              <a:rPr lang="en-US" sz="1800" b="1" dirty="0" smtClean="0">
                <a:solidFill>
                  <a:schemeClr val="tx1"/>
                </a:solidFill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</a:rPr>
              <a:t>sertaku</a:t>
            </a:r>
            <a:r>
              <a:rPr lang="en-US" sz="1800" b="1" dirty="0" smtClean="0">
                <a:solidFill>
                  <a:schemeClr val="tx1"/>
                </a:solidFill>
              </a:rPr>
              <a:t>,</a:t>
            </a:r>
          </a:p>
          <a:p>
            <a:pPr algn="l"/>
            <a:r>
              <a:rPr lang="en-US" sz="1800" b="1" dirty="0" err="1" smtClean="0">
                <a:solidFill>
                  <a:schemeClr val="tx1"/>
                </a:solidFill>
              </a:rPr>
              <a:t>dan</a:t>
            </a:r>
            <a:r>
              <a:rPr lang="en-US" sz="1800" b="1" dirty="0" smtClean="0">
                <a:solidFill>
                  <a:schemeClr val="tx1"/>
                </a:solidFill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</a:rPr>
              <a:t>b'riku</a:t>
            </a:r>
            <a:r>
              <a:rPr lang="en-US" sz="1800" b="1" dirty="0" smtClean="0">
                <a:solidFill>
                  <a:schemeClr val="tx1"/>
                </a:solidFill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</a:rPr>
              <a:t>anugrah-Nya</a:t>
            </a:r>
            <a:r>
              <a:rPr lang="en-US" sz="1800" b="1" dirty="0" smtClean="0">
                <a:solidFill>
                  <a:schemeClr val="tx1"/>
                </a:solidFill>
              </a:rPr>
              <a:t>.</a:t>
            </a:r>
          </a:p>
          <a:p>
            <a:pPr algn="l"/>
            <a:r>
              <a:rPr lang="en-US" sz="1800" b="1" dirty="0" smtClean="0">
                <a:solidFill>
                  <a:schemeClr val="tx1"/>
                </a:solidFill>
              </a:rPr>
              <a:t>'Ku </a:t>
            </a:r>
            <a:r>
              <a:rPr lang="en-US" sz="1800" b="1" dirty="0" err="1" smtClean="0">
                <a:solidFill>
                  <a:schemeClr val="tx1"/>
                </a:solidFill>
              </a:rPr>
              <a:t>bersyukur</a:t>
            </a:r>
            <a:r>
              <a:rPr lang="en-US" sz="1800" b="1" dirty="0" smtClean="0">
                <a:solidFill>
                  <a:schemeClr val="tx1"/>
                </a:solidFill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</a:rPr>
              <a:t>saat</a:t>
            </a:r>
            <a:r>
              <a:rPr lang="en-US" sz="1800" b="1" dirty="0" smtClean="0">
                <a:solidFill>
                  <a:schemeClr val="tx1"/>
                </a:solidFill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</a:rPr>
              <a:t>indah</a:t>
            </a:r>
            <a:r>
              <a:rPr lang="en-US" sz="1800" b="1" dirty="0" smtClean="0">
                <a:solidFill>
                  <a:schemeClr val="tx1"/>
                </a:solidFill>
              </a:rPr>
              <a:t>,</a:t>
            </a:r>
          </a:p>
          <a:p>
            <a:pPr algn="l"/>
            <a:r>
              <a:rPr lang="en-US" sz="1800" b="1" dirty="0" err="1" smtClean="0">
                <a:solidFill>
                  <a:schemeClr val="tx1"/>
                </a:solidFill>
              </a:rPr>
              <a:t>atau</a:t>
            </a:r>
            <a:r>
              <a:rPr lang="en-US" sz="1800" b="1" dirty="0" smtClean="0">
                <a:solidFill>
                  <a:schemeClr val="tx1"/>
                </a:solidFill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</a:rPr>
              <a:t>saat</a:t>
            </a:r>
            <a:r>
              <a:rPr lang="en-US" sz="1800" b="1" dirty="0" smtClean="0">
                <a:solidFill>
                  <a:schemeClr val="tx1"/>
                </a:solidFill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</a:rPr>
              <a:t>susah</a:t>
            </a:r>
            <a:r>
              <a:rPr lang="en-US" sz="1800" b="1" dirty="0" smtClean="0">
                <a:solidFill>
                  <a:schemeClr val="tx1"/>
                </a:solidFill>
              </a:rPr>
              <a:t> pun!</a:t>
            </a:r>
          </a:p>
          <a:p>
            <a:pPr algn="l"/>
            <a:r>
              <a:rPr lang="en-US" sz="1800" b="1" dirty="0" smtClean="0">
                <a:solidFill>
                  <a:schemeClr val="tx1"/>
                </a:solidFill>
              </a:rPr>
              <a:t>Air </a:t>
            </a:r>
            <a:r>
              <a:rPr lang="en-US" sz="1800" b="1" dirty="0" err="1" smtClean="0">
                <a:solidFill>
                  <a:schemeClr val="tx1"/>
                </a:solidFill>
              </a:rPr>
              <a:t>mataku</a:t>
            </a:r>
            <a:r>
              <a:rPr lang="en-US" sz="1800" b="1" dirty="0" smtClean="0">
                <a:solidFill>
                  <a:schemeClr val="tx1"/>
                </a:solidFill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</a:rPr>
              <a:t>dihapus-Nya</a:t>
            </a:r>
            <a:r>
              <a:rPr lang="en-US" sz="1800" b="1" dirty="0" smtClean="0">
                <a:solidFill>
                  <a:schemeClr val="tx1"/>
                </a:solidFill>
              </a:rPr>
              <a:t>,</a:t>
            </a:r>
          </a:p>
          <a:p>
            <a:pPr algn="l"/>
            <a:r>
              <a:rPr lang="en-US" sz="1800" b="1" dirty="0" smtClean="0">
                <a:solidFill>
                  <a:schemeClr val="tx1"/>
                </a:solidFill>
              </a:rPr>
              <a:t>'</a:t>
            </a:r>
            <a:r>
              <a:rPr lang="en-US" sz="1800" b="1" dirty="0" err="1" smtClean="0">
                <a:solidFill>
                  <a:schemeClr val="tx1"/>
                </a:solidFill>
              </a:rPr>
              <a:t>da</a:t>
            </a:r>
            <a:r>
              <a:rPr lang="en-US" sz="1800" b="1" dirty="0" smtClean="0">
                <a:solidFill>
                  <a:schemeClr val="tx1"/>
                </a:solidFill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</a:rPr>
              <a:t>damai</a:t>
            </a:r>
            <a:r>
              <a:rPr lang="en-US" sz="1800" b="1" dirty="0" smtClean="0">
                <a:solidFill>
                  <a:schemeClr val="tx1"/>
                </a:solidFill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</a:rPr>
              <a:t>di</a:t>
            </a:r>
            <a:r>
              <a:rPr lang="en-US" sz="1800" b="1" dirty="0" smtClean="0">
                <a:solidFill>
                  <a:schemeClr val="tx1"/>
                </a:solidFill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</a:rPr>
              <a:t>hatiku</a:t>
            </a:r>
            <a:r>
              <a:rPr lang="en-US" sz="1800" b="1" dirty="0" smtClean="0">
                <a:solidFill>
                  <a:schemeClr val="tx1"/>
                </a:solidFill>
              </a:rPr>
              <a:t>.</a:t>
            </a:r>
          </a:p>
          <a:p>
            <a:pPr algn="l"/>
            <a:endParaRPr lang="en-US" sz="1800" b="1" dirty="0" smtClean="0">
              <a:solidFill>
                <a:schemeClr val="tx1"/>
              </a:solidFill>
            </a:endParaRPr>
          </a:p>
          <a:p>
            <a:pPr algn="l"/>
            <a:r>
              <a:rPr lang="en-US" sz="1800" b="1" dirty="0" smtClean="0">
                <a:solidFill>
                  <a:schemeClr val="tx1"/>
                </a:solidFill>
              </a:rPr>
              <a:t>2. 'Ku </a:t>
            </a:r>
            <a:r>
              <a:rPr lang="en-US" sz="1800" b="1" dirty="0" err="1" smtClean="0">
                <a:solidFill>
                  <a:schemeClr val="tx1"/>
                </a:solidFill>
              </a:rPr>
              <a:t>bersyukur</a:t>
            </a:r>
            <a:r>
              <a:rPr lang="en-US" sz="1800" b="1" dirty="0" smtClean="0">
                <a:solidFill>
                  <a:schemeClr val="tx1"/>
                </a:solidFill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</a:rPr>
              <a:t>Ia</a:t>
            </a:r>
            <a:r>
              <a:rPr lang="en-US" sz="1800" b="1" dirty="0" smtClean="0">
                <a:solidFill>
                  <a:schemeClr val="tx1"/>
                </a:solidFill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</a:rPr>
              <a:t>dengarku</a:t>
            </a:r>
            <a:r>
              <a:rPr lang="en-US" sz="1800" b="1" dirty="0" smtClean="0">
                <a:solidFill>
                  <a:schemeClr val="tx1"/>
                </a:solidFill>
              </a:rPr>
              <a:t>,</a:t>
            </a:r>
          </a:p>
          <a:p>
            <a:pPr algn="l"/>
            <a:r>
              <a:rPr lang="en-US" sz="1800" b="1" dirty="0" err="1" smtClean="0">
                <a:solidFill>
                  <a:schemeClr val="tx1"/>
                </a:solidFill>
              </a:rPr>
              <a:t>Meskipun</a:t>
            </a:r>
            <a:r>
              <a:rPr lang="en-US" sz="1800" b="1" dirty="0" smtClean="0">
                <a:solidFill>
                  <a:schemeClr val="tx1"/>
                </a:solidFill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</a:rPr>
              <a:t>tak</a:t>
            </a:r>
            <a:r>
              <a:rPr lang="en-US" sz="1800" b="1" dirty="0" smtClean="0">
                <a:solidFill>
                  <a:schemeClr val="tx1"/>
                </a:solidFill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</a:rPr>
              <a:t>terkabul</a:t>
            </a:r>
            <a:r>
              <a:rPr lang="en-US" sz="1800" b="1" dirty="0" smtClean="0">
                <a:solidFill>
                  <a:schemeClr val="tx1"/>
                </a:solidFill>
              </a:rPr>
              <a:t>,</a:t>
            </a:r>
          </a:p>
          <a:p>
            <a:pPr algn="l"/>
            <a:r>
              <a:rPr lang="en-US" sz="1800" b="1" dirty="0" err="1" smtClean="0">
                <a:solidFill>
                  <a:schemeClr val="tx1"/>
                </a:solidFill>
              </a:rPr>
              <a:t>waktu</a:t>
            </a:r>
            <a:r>
              <a:rPr lang="en-US" sz="1800" b="1" dirty="0" smtClean="0">
                <a:solidFill>
                  <a:schemeClr val="tx1"/>
                </a:solidFill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</a:rPr>
              <a:t>badai</a:t>
            </a:r>
            <a:r>
              <a:rPr lang="en-US" sz="1800" b="1" dirty="0" smtClean="0">
                <a:solidFill>
                  <a:schemeClr val="tx1"/>
                </a:solidFill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</a:rPr>
              <a:t>menerpaku</a:t>
            </a:r>
            <a:r>
              <a:rPr lang="en-US" sz="1800" b="1" dirty="0" smtClean="0">
                <a:solidFill>
                  <a:schemeClr val="tx1"/>
                </a:solidFill>
              </a:rPr>
              <a:t>,</a:t>
            </a:r>
          </a:p>
          <a:p>
            <a:pPr algn="l"/>
            <a:r>
              <a:rPr lang="en-US" sz="1800" b="1" dirty="0" err="1" smtClean="0">
                <a:solidFill>
                  <a:schemeClr val="tx1"/>
                </a:solidFill>
              </a:rPr>
              <a:t>anug'rah-Nya</a:t>
            </a:r>
            <a:r>
              <a:rPr lang="en-US" sz="1800" b="1" dirty="0" smtClean="0">
                <a:solidFill>
                  <a:schemeClr val="tx1"/>
                </a:solidFill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</a:rPr>
              <a:t>melimpah</a:t>
            </a:r>
            <a:r>
              <a:rPr lang="en-US" sz="1800" b="1" dirty="0" smtClean="0">
                <a:solidFill>
                  <a:schemeClr val="tx1"/>
                </a:solidFill>
              </a:rPr>
              <a:t>.</a:t>
            </a:r>
          </a:p>
          <a:p>
            <a:pPr algn="l"/>
            <a:r>
              <a:rPr lang="en-US" sz="1800" b="1" dirty="0" err="1" smtClean="0">
                <a:solidFill>
                  <a:schemeClr val="tx1"/>
                </a:solidFill>
              </a:rPr>
              <a:t>Meski</a:t>
            </a:r>
            <a:r>
              <a:rPr lang="en-US" sz="1800" b="1" dirty="0" smtClean="0">
                <a:solidFill>
                  <a:schemeClr val="tx1"/>
                </a:solidFill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</a:rPr>
              <a:t>susah</a:t>
            </a:r>
            <a:r>
              <a:rPr lang="en-US" sz="1800" b="1" dirty="0" smtClean="0">
                <a:solidFill>
                  <a:schemeClr val="tx1"/>
                </a:solidFill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</a:rPr>
              <a:t>atau</a:t>
            </a:r>
            <a:r>
              <a:rPr lang="en-US" sz="1800" b="1" dirty="0" smtClean="0">
                <a:solidFill>
                  <a:schemeClr val="tx1"/>
                </a:solidFill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</a:rPr>
              <a:t>duka</a:t>
            </a:r>
            <a:r>
              <a:rPr lang="en-US" sz="1800" b="1" dirty="0" smtClean="0">
                <a:solidFill>
                  <a:schemeClr val="tx1"/>
                </a:solidFill>
              </a:rPr>
              <a:t>,</a:t>
            </a:r>
          </a:p>
          <a:p>
            <a:pPr algn="l"/>
            <a:r>
              <a:rPr lang="en-US" sz="1800" b="1" dirty="0" err="1" smtClean="0">
                <a:solidFill>
                  <a:schemeClr val="tx1"/>
                </a:solidFill>
              </a:rPr>
              <a:t>Ia</a:t>
            </a:r>
            <a:r>
              <a:rPr lang="en-US" sz="1800" b="1" dirty="0" smtClean="0">
                <a:solidFill>
                  <a:schemeClr val="tx1"/>
                </a:solidFill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</a:rPr>
              <a:t>b'ri</a:t>
            </a:r>
            <a:r>
              <a:rPr lang="en-US" sz="1800" b="1" dirty="0" smtClean="0">
                <a:solidFill>
                  <a:schemeClr val="tx1"/>
                </a:solidFill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</a:rPr>
              <a:t>ku</a:t>
            </a:r>
            <a:r>
              <a:rPr lang="en-US" sz="1800" b="1" dirty="0" smtClean="0">
                <a:solidFill>
                  <a:schemeClr val="tx1"/>
                </a:solidFill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</a:rPr>
              <a:t>penghiburan</a:t>
            </a:r>
            <a:r>
              <a:rPr lang="en-US" sz="1800" b="1" dirty="0" smtClean="0">
                <a:solidFill>
                  <a:schemeClr val="tx1"/>
                </a:solidFill>
              </a:rPr>
              <a:t>!</a:t>
            </a:r>
          </a:p>
          <a:p>
            <a:pPr algn="l"/>
            <a:r>
              <a:rPr lang="en-US" sz="1800" b="1" dirty="0" err="1" smtClean="0">
                <a:solidFill>
                  <a:schemeClr val="tx1"/>
                </a:solidFill>
              </a:rPr>
              <a:t>Rahmat-Nya</a:t>
            </a:r>
            <a:r>
              <a:rPr lang="en-US" sz="1800" b="1" dirty="0" smtClean="0">
                <a:solidFill>
                  <a:schemeClr val="tx1"/>
                </a:solidFill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</a:rPr>
              <a:t>s'lalu</a:t>
            </a:r>
            <a:r>
              <a:rPr lang="en-US" sz="1800" b="1" dirty="0" smtClean="0">
                <a:solidFill>
                  <a:schemeClr val="tx1"/>
                </a:solidFill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</a:rPr>
              <a:t>sertaku</a:t>
            </a:r>
            <a:r>
              <a:rPr lang="en-US" sz="1800" b="1" dirty="0" smtClean="0">
                <a:solidFill>
                  <a:schemeClr val="tx1"/>
                </a:solidFill>
              </a:rPr>
              <a:t>,</a:t>
            </a:r>
          </a:p>
          <a:p>
            <a:pPr algn="l"/>
            <a:r>
              <a:rPr lang="en-US" sz="1800" b="1" dirty="0" err="1" smtClean="0">
                <a:solidFill>
                  <a:schemeClr val="tx1"/>
                </a:solidFill>
              </a:rPr>
              <a:t>Kasih-Nya</a:t>
            </a:r>
            <a:r>
              <a:rPr lang="en-US" sz="1800" b="1" dirty="0" smtClean="0">
                <a:solidFill>
                  <a:schemeClr val="tx1"/>
                </a:solidFill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</a:rPr>
              <a:t>iringiku</a:t>
            </a:r>
            <a:r>
              <a:rPr lang="en-US" sz="1800" b="1" dirty="0" smtClean="0">
                <a:solidFill>
                  <a:schemeClr val="tx1"/>
                </a:solidFill>
              </a:rPr>
              <a:t>.</a:t>
            </a:r>
          </a:p>
          <a:p>
            <a:pPr algn="l"/>
            <a:r>
              <a:rPr lang="en-US" sz="1800" b="1" dirty="0" smtClean="0">
                <a:solidFill>
                  <a:schemeClr val="tx1"/>
                </a:solidFill>
              </a:rPr>
              <a:t>3</a:t>
            </a:r>
            <a:r>
              <a:rPr lang="en-US" sz="1800" b="1" dirty="0" smtClean="0">
                <a:solidFill>
                  <a:schemeClr val="tx1"/>
                </a:solidFill>
              </a:rPr>
              <a:t>. 'Ku </a:t>
            </a:r>
            <a:r>
              <a:rPr lang="en-US" sz="1800" b="1" dirty="0" err="1" smtClean="0">
                <a:solidFill>
                  <a:schemeClr val="tx1"/>
                </a:solidFill>
              </a:rPr>
              <a:t>bersyukur</a:t>
            </a:r>
            <a:r>
              <a:rPr lang="en-US" sz="1800" b="1" dirty="0" smtClean="0">
                <a:solidFill>
                  <a:schemeClr val="tx1"/>
                </a:solidFill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</a:rPr>
              <a:t>bunga</a:t>
            </a:r>
            <a:r>
              <a:rPr lang="en-US" sz="1800" b="1" dirty="0" smtClean="0">
                <a:solidFill>
                  <a:schemeClr val="tx1"/>
                </a:solidFill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</a:rPr>
              <a:t>mawar</a:t>
            </a:r>
            <a:r>
              <a:rPr lang="en-US" sz="1800" b="1" dirty="0" smtClean="0">
                <a:solidFill>
                  <a:schemeClr val="tx1"/>
                </a:solidFill>
              </a:rPr>
              <a:t>,</a:t>
            </a:r>
          </a:p>
          <a:p>
            <a:pPr algn="l"/>
            <a:r>
              <a:rPr lang="en-US" sz="1800" b="1" dirty="0" err="1" smtClean="0">
                <a:solidFill>
                  <a:schemeClr val="tx1"/>
                </a:solidFill>
              </a:rPr>
              <a:t>Meskipun</a:t>
            </a:r>
            <a:r>
              <a:rPr lang="en-US" sz="1800" b="1" dirty="0" smtClean="0">
                <a:solidFill>
                  <a:schemeClr val="tx1"/>
                </a:solidFill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</a:rPr>
              <a:t>ia</a:t>
            </a:r>
            <a:r>
              <a:rPr lang="en-US" sz="1800" b="1" dirty="0" smtClean="0">
                <a:solidFill>
                  <a:schemeClr val="tx1"/>
                </a:solidFill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</a:rPr>
              <a:t>berduri</a:t>
            </a:r>
            <a:r>
              <a:rPr lang="en-US" sz="1800" b="1" dirty="0" smtClean="0">
                <a:solidFill>
                  <a:schemeClr val="tx1"/>
                </a:solidFill>
              </a:rPr>
              <a:t>,</a:t>
            </a:r>
          </a:p>
          <a:p>
            <a:pPr algn="l"/>
            <a:r>
              <a:rPr lang="en-US" sz="1800" b="1" dirty="0" smtClean="0">
                <a:solidFill>
                  <a:schemeClr val="tx1"/>
                </a:solidFill>
              </a:rPr>
              <a:t>'Ku </a:t>
            </a:r>
            <a:r>
              <a:rPr lang="en-US" sz="1800" b="1" dirty="0" err="1" smtClean="0">
                <a:solidFill>
                  <a:schemeClr val="tx1"/>
                </a:solidFill>
              </a:rPr>
              <a:t>bersyukur</a:t>
            </a:r>
            <a:r>
              <a:rPr lang="en-US" sz="1800" b="1" dirty="0" smtClean="0">
                <a:solidFill>
                  <a:schemeClr val="tx1"/>
                </a:solidFill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</a:rPr>
              <a:t>diberkati</a:t>
            </a:r>
            <a:r>
              <a:rPr lang="en-US" sz="1800" b="1" dirty="0" smtClean="0">
                <a:solidFill>
                  <a:schemeClr val="tx1"/>
                </a:solidFill>
              </a:rPr>
              <a:t>,</a:t>
            </a:r>
          </a:p>
          <a:p>
            <a:pPr algn="l"/>
            <a:r>
              <a:rPr lang="en-US" sz="1800" b="1" dirty="0" err="1" smtClean="0">
                <a:solidFill>
                  <a:schemeClr val="tx1"/>
                </a:solidFill>
              </a:rPr>
              <a:t>Pengharapan</a:t>
            </a:r>
            <a:r>
              <a:rPr lang="en-US" sz="1800" b="1" dirty="0" smtClean="0">
                <a:solidFill>
                  <a:schemeClr val="tx1"/>
                </a:solidFill>
              </a:rPr>
              <a:t> '</a:t>
            </a:r>
            <a:r>
              <a:rPr lang="en-US" sz="1800" b="1" dirty="0" err="1" smtClean="0">
                <a:solidFill>
                  <a:schemeClr val="tx1"/>
                </a:solidFill>
              </a:rPr>
              <a:t>ku</a:t>
            </a:r>
            <a:r>
              <a:rPr lang="en-US" sz="1800" b="1" dirty="0" smtClean="0">
                <a:solidFill>
                  <a:schemeClr val="tx1"/>
                </a:solidFill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</a:rPr>
              <a:t>dib'ri</a:t>
            </a:r>
            <a:r>
              <a:rPr lang="en-US" sz="1800" b="1" dirty="0" smtClean="0">
                <a:solidFill>
                  <a:schemeClr val="tx1"/>
                </a:solidFill>
              </a:rPr>
              <a:t>.</a:t>
            </a:r>
          </a:p>
          <a:p>
            <a:pPr algn="l"/>
            <a:r>
              <a:rPr lang="en-US" sz="1800" b="1" dirty="0" smtClean="0">
                <a:solidFill>
                  <a:schemeClr val="tx1"/>
                </a:solidFill>
              </a:rPr>
              <a:t>'Ku </a:t>
            </a:r>
            <a:r>
              <a:rPr lang="en-US" sz="1800" b="1" dirty="0" err="1" smtClean="0">
                <a:solidFill>
                  <a:schemeClr val="tx1"/>
                </a:solidFill>
              </a:rPr>
              <a:t>bersyukur</a:t>
            </a:r>
            <a:r>
              <a:rPr lang="en-US" sz="1800" b="1" dirty="0" smtClean="0">
                <a:solidFill>
                  <a:schemeClr val="tx1"/>
                </a:solidFill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</a:rPr>
              <a:t>senang</a:t>
            </a:r>
            <a:r>
              <a:rPr lang="en-US" sz="1800" b="1" dirty="0" smtClean="0">
                <a:solidFill>
                  <a:schemeClr val="tx1"/>
                </a:solidFill>
              </a:rPr>
              <a:t>, </a:t>
            </a:r>
            <a:r>
              <a:rPr lang="en-US" sz="1800" b="1" dirty="0" err="1" smtClean="0">
                <a:solidFill>
                  <a:schemeClr val="tx1"/>
                </a:solidFill>
              </a:rPr>
              <a:t>susah</a:t>
            </a:r>
            <a:r>
              <a:rPr lang="en-US" sz="1800" b="1" dirty="0" smtClean="0">
                <a:solidFill>
                  <a:schemeClr val="tx1"/>
                </a:solidFill>
              </a:rPr>
              <a:t>,</a:t>
            </a:r>
          </a:p>
          <a:p>
            <a:pPr algn="l"/>
            <a:r>
              <a:rPr lang="en-US" sz="1800" b="1" dirty="0" smtClean="0">
                <a:solidFill>
                  <a:schemeClr val="tx1"/>
                </a:solidFill>
              </a:rPr>
              <a:t>'</a:t>
            </a:r>
            <a:r>
              <a:rPr lang="en-US" sz="1800" b="1" dirty="0" err="1" smtClean="0">
                <a:solidFill>
                  <a:schemeClr val="tx1"/>
                </a:solidFill>
              </a:rPr>
              <a:t>da</a:t>
            </a:r>
            <a:r>
              <a:rPr lang="en-US" sz="1800" b="1" dirty="0" smtClean="0">
                <a:solidFill>
                  <a:schemeClr val="tx1"/>
                </a:solidFill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</a:rPr>
              <a:t>damai</a:t>
            </a:r>
            <a:r>
              <a:rPr lang="en-US" sz="1800" b="1" dirty="0" smtClean="0">
                <a:solidFill>
                  <a:schemeClr val="tx1"/>
                </a:solidFill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</a:rPr>
              <a:t>di</a:t>
            </a:r>
            <a:r>
              <a:rPr lang="en-US" sz="1800" b="1" dirty="0" smtClean="0">
                <a:solidFill>
                  <a:schemeClr val="tx1"/>
                </a:solidFill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</a:rPr>
              <a:t>hatiku</a:t>
            </a:r>
            <a:r>
              <a:rPr lang="en-US" sz="1800" b="1" dirty="0" smtClean="0">
                <a:solidFill>
                  <a:schemeClr val="tx1"/>
                </a:solidFill>
              </a:rPr>
              <a:t>!</a:t>
            </a:r>
          </a:p>
          <a:p>
            <a:pPr algn="l"/>
            <a:r>
              <a:rPr lang="en-US" sz="1800" b="1" dirty="0" err="1" smtClean="0">
                <a:solidFill>
                  <a:schemeClr val="tx1"/>
                </a:solidFill>
              </a:rPr>
              <a:t>Ia</a:t>
            </a:r>
            <a:r>
              <a:rPr lang="en-US" sz="1800" b="1" dirty="0" smtClean="0">
                <a:solidFill>
                  <a:schemeClr val="tx1"/>
                </a:solidFill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</a:rPr>
              <a:t>b'rikan</a:t>
            </a:r>
            <a:r>
              <a:rPr lang="en-US" sz="1800" b="1" dirty="0" smtClean="0">
                <a:solidFill>
                  <a:schemeClr val="tx1"/>
                </a:solidFill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</a:rPr>
              <a:t>Pengharapan-Nya</a:t>
            </a:r>
            <a:r>
              <a:rPr lang="en-US" sz="1800" b="1" dirty="0" smtClean="0">
                <a:solidFill>
                  <a:schemeClr val="tx1"/>
                </a:solidFill>
              </a:rPr>
              <a:t>,</a:t>
            </a:r>
          </a:p>
          <a:p>
            <a:pPr algn="l"/>
            <a:r>
              <a:rPr lang="en-US" sz="1800" b="1" dirty="0" smtClean="0">
                <a:solidFill>
                  <a:schemeClr val="tx1"/>
                </a:solidFill>
              </a:rPr>
              <a:t>'</a:t>
            </a:r>
            <a:r>
              <a:rPr lang="en-US" sz="1800" b="1" dirty="0" err="1" smtClean="0">
                <a:solidFill>
                  <a:schemeClr val="tx1"/>
                </a:solidFill>
              </a:rPr>
              <a:t>ku</a:t>
            </a:r>
            <a:r>
              <a:rPr lang="en-US" sz="1800" b="1" dirty="0" smtClean="0">
                <a:solidFill>
                  <a:schemeClr val="tx1"/>
                </a:solidFill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</a:rPr>
              <a:t>bersyukur</a:t>
            </a:r>
            <a:r>
              <a:rPr lang="en-US" sz="1800" b="1" dirty="0" smtClean="0">
                <a:solidFill>
                  <a:schemeClr val="tx1"/>
                </a:solidFill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</a:rPr>
              <a:t>s'lamanya</a:t>
            </a:r>
            <a:r>
              <a:rPr lang="en-US" sz="1800" b="1" dirty="0" smtClean="0">
                <a:solidFill>
                  <a:schemeClr val="tx1"/>
                </a:solidFill>
              </a:rPr>
              <a:t>.</a:t>
            </a:r>
          </a:p>
          <a:p>
            <a:pPr algn="l"/>
            <a:endParaRPr lang="en-US" sz="1800" b="1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550</TotalTime>
  <Words>118</Words>
  <Application>Microsoft Office PowerPoint</Application>
  <PresentationFormat>On-screen Show (4:3)</PresentationFormat>
  <Paragraphs>26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Ku Bersyukur Ia Tebusku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Ku Bersyukur Ia Tebusku 49 KPPK</dc:title>
  <dc:creator>admin</dc:creator>
  <cp:lastModifiedBy>admin</cp:lastModifiedBy>
  <cp:revision>6</cp:revision>
  <dcterms:created xsi:type="dcterms:W3CDTF">2026-10-23T00:27:21Z</dcterms:created>
  <dcterms:modified xsi:type="dcterms:W3CDTF">2026-10-26T23:15:26Z</dcterms:modified>
</cp:coreProperties>
</file>