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574F-87CD-451F-BF55-949FB071A855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B574F-87CD-451F-BF55-949FB071A855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F8574-D5A6-4D73-AAB0-55A6DEFAAB7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Nothing But the Blood1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1"/>
            <a:ext cx="4267200" cy="53339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Jisu</a:t>
            </a:r>
            <a:r>
              <a:rPr lang="en-US" b="1" dirty="0" smtClean="0"/>
              <a:t> </a:t>
            </a:r>
            <a:r>
              <a:rPr lang="en-US" b="1" dirty="0" err="1" smtClean="0"/>
              <a:t>zhe</a:t>
            </a:r>
            <a:r>
              <a:rPr lang="en-US" b="1" dirty="0" smtClean="0"/>
              <a:t> </a:t>
            </a:r>
            <a:r>
              <a:rPr lang="en-US" b="1" dirty="0" err="1" smtClean="0"/>
              <a:t>likhei</a:t>
            </a:r>
            <a:r>
              <a:rPr lang="en-US" b="1" dirty="0" smtClean="0"/>
              <a:t> </a:t>
            </a:r>
            <a:r>
              <a:rPr lang="en-US" b="1" dirty="0" err="1" smtClean="0"/>
              <a:t>baie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1000"/>
            <a:ext cx="2971800" cy="4191000"/>
          </a:xfrm>
        </p:spPr>
        <p:txBody>
          <a:bodyPr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Amah </a:t>
            </a:r>
            <a:r>
              <a:rPr lang="en-US" sz="1400" b="1" dirty="0" err="1" smtClean="0">
                <a:solidFill>
                  <a:schemeClr val="tx1"/>
                </a:solidFill>
              </a:rPr>
              <a:t>khüshee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peilou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sü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Eye </a:t>
            </a:r>
            <a:r>
              <a:rPr lang="en-US" sz="1400" b="1" dirty="0" err="1" smtClean="0">
                <a:solidFill>
                  <a:schemeClr val="tx1"/>
                </a:solidFill>
              </a:rPr>
              <a:t>souche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peire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Khoras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Kükou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peiyu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zhenou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vüra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büa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khü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kaa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peie</a:t>
            </a:r>
            <a:r>
              <a:rPr lang="en-US" sz="14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Kukhe</a:t>
            </a:r>
            <a:r>
              <a:rPr lang="en-US" sz="1400" b="1" dirty="0" smtClean="0">
                <a:solidFill>
                  <a:srgbClr val="FF0000"/>
                </a:solidFill>
              </a:rPr>
              <a:t> alia </a:t>
            </a:r>
            <a:r>
              <a:rPr lang="en-US" sz="1400" b="1" dirty="0" err="1" smtClean="0">
                <a:solidFill>
                  <a:srgbClr val="FF0000"/>
                </a:solidFill>
              </a:rPr>
              <a:t>ngaomoe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Jisu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Khrista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zhe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likhei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baie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Eye </a:t>
            </a:r>
            <a:r>
              <a:rPr lang="en-US" sz="1400" b="1" dirty="0" err="1" smtClean="0">
                <a:solidFill>
                  <a:schemeClr val="tx1"/>
                </a:solidFill>
              </a:rPr>
              <a:t>khüshee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peiloure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Eye </a:t>
            </a:r>
            <a:r>
              <a:rPr lang="en-US" sz="1400" b="1" dirty="0" err="1" smtClean="0">
                <a:solidFill>
                  <a:schemeClr val="tx1"/>
                </a:solidFill>
              </a:rPr>
              <a:t>khaipei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lousü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Deiphaomai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khailou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sü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 </a:t>
            </a:r>
            <a:r>
              <a:rPr lang="en-US" sz="1400" b="1" dirty="0" err="1" smtClean="0">
                <a:solidFill>
                  <a:schemeClr val="tx1"/>
                </a:solidFill>
              </a:rPr>
              <a:t>soulou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khouko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Ale </a:t>
            </a:r>
            <a:r>
              <a:rPr lang="en-US" sz="1400" b="1" dirty="0" err="1" smtClean="0">
                <a:solidFill>
                  <a:schemeClr val="tx1"/>
                </a:solidFill>
              </a:rPr>
              <a:t>souva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peilou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sü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Ahrü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souzü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peilou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sü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Jisu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Khrista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likhei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baie</a:t>
            </a:r>
            <a:r>
              <a:rPr lang="en-US" sz="1400" b="1" dirty="0" smtClean="0">
                <a:solidFill>
                  <a:schemeClr val="tx1"/>
                </a:solidFill>
              </a:rPr>
              <a:t>..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112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Jisu zhe likhei baie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Jisu zhe likhei baie 48 poula</dc:title>
  <dc:creator>admin</dc:creator>
  <cp:lastModifiedBy>admin</cp:lastModifiedBy>
  <cp:revision>7</cp:revision>
  <dcterms:created xsi:type="dcterms:W3CDTF">2026-10-13T14:23:27Z</dcterms:created>
  <dcterms:modified xsi:type="dcterms:W3CDTF">2026-10-16T13:59:11Z</dcterms:modified>
</cp:coreProperties>
</file>