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0847-FD9F-4856-8FE4-C84EEDE2A1EB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7DAA1-7288-4588-BE3C-BA1F62A9B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0847-FD9F-4856-8FE4-C84EEDE2A1EB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7DAA1-7288-4588-BE3C-BA1F62A9B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0847-FD9F-4856-8FE4-C84EEDE2A1EB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7DAA1-7288-4588-BE3C-BA1F62A9B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0847-FD9F-4856-8FE4-C84EEDE2A1EB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7DAA1-7288-4588-BE3C-BA1F62A9B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0847-FD9F-4856-8FE4-C84EEDE2A1EB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7DAA1-7288-4588-BE3C-BA1F62A9B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0847-FD9F-4856-8FE4-C84EEDE2A1EB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7DAA1-7288-4588-BE3C-BA1F62A9B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0847-FD9F-4856-8FE4-C84EEDE2A1EB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7DAA1-7288-4588-BE3C-BA1F62A9B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0847-FD9F-4856-8FE4-C84EEDE2A1EB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7DAA1-7288-4588-BE3C-BA1F62A9B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0847-FD9F-4856-8FE4-C84EEDE2A1EB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7DAA1-7288-4588-BE3C-BA1F62A9B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0847-FD9F-4856-8FE4-C84EEDE2A1EB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7DAA1-7288-4588-BE3C-BA1F62A9B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00847-FD9F-4856-8FE4-C84EEDE2A1EB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7DAA1-7288-4588-BE3C-BA1F62A9BE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00847-FD9F-4856-8FE4-C84EEDE2A1EB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7DAA1-7288-4588-BE3C-BA1F62A9BE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Nothing But the Blood1.jpg"/>
          <p:cNvPicPr>
            <a:picLocks noChangeAspect="1"/>
          </p:cNvPicPr>
          <p:nvPr userDrawn="1"/>
        </p:nvPicPr>
        <p:blipFill>
          <a:blip r:embed="rId14">
            <a:lum brigh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Jisü jih küka nguno h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228600"/>
            <a:ext cx="5029200" cy="609600"/>
          </a:xfrm>
        </p:spPr>
        <p:txBody>
          <a:bodyPr>
            <a:normAutofit fontScale="90000"/>
          </a:bodyPr>
          <a:lstStyle/>
          <a:p>
            <a:r>
              <a:rPr lang="es-ES" b="1" dirty="0" err="1" smtClean="0"/>
              <a:t>Jisü</a:t>
            </a:r>
            <a:r>
              <a:rPr lang="es-ES" b="1" dirty="0" smtClean="0"/>
              <a:t> </a:t>
            </a:r>
            <a:r>
              <a:rPr lang="es-ES" b="1" dirty="0" err="1" smtClean="0"/>
              <a:t>jih</a:t>
            </a:r>
            <a:r>
              <a:rPr lang="es-ES" b="1" dirty="0" smtClean="0"/>
              <a:t> </a:t>
            </a:r>
            <a:r>
              <a:rPr lang="es-ES" b="1" dirty="0" err="1" smtClean="0"/>
              <a:t>küka</a:t>
            </a:r>
            <a:r>
              <a:rPr lang="es-ES" b="1" dirty="0" smtClean="0"/>
              <a:t> </a:t>
            </a:r>
            <a:r>
              <a:rPr lang="es-ES" b="1" dirty="0" err="1" smtClean="0"/>
              <a:t>nguno</a:t>
            </a:r>
            <a:r>
              <a:rPr lang="es-ES" b="1" dirty="0" smtClean="0"/>
              <a:t> </a:t>
            </a:r>
            <a:r>
              <a:rPr lang="es-ES" b="1" dirty="0" smtClean="0"/>
              <a:t>ha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447800"/>
            <a:ext cx="4191000" cy="4038600"/>
          </a:xfrm>
        </p:spPr>
        <p:txBody>
          <a:bodyPr>
            <a:noAutofit/>
          </a:bodyPr>
          <a:lstStyle/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Kiuno</a:t>
            </a:r>
            <a:r>
              <a:rPr lang="en-US" sz="1600" b="1" dirty="0" smtClean="0">
                <a:solidFill>
                  <a:schemeClr val="tx1"/>
                </a:solidFill>
              </a:rPr>
              <a:t> I </a:t>
            </a:r>
            <a:r>
              <a:rPr lang="en-US" sz="1600" b="1" dirty="0" err="1" smtClean="0">
                <a:solidFill>
                  <a:schemeClr val="tx1"/>
                </a:solidFill>
              </a:rPr>
              <a:t>xine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qhukea</a:t>
            </a:r>
            <a:r>
              <a:rPr lang="en-US" sz="1600" b="1" dirty="0" smtClean="0">
                <a:solidFill>
                  <a:schemeClr val="tx1"/>
                </a:solidFill>
              </a:rPr>
              <a:t>? </a:t>
            </a:r>
            <a:r>
              <a:rPr lang="en-US" sz="1600" b="1" dirty="0" err="1" smtClean="0">
                <a:solidFill>
                  <a:schemeClr val="tx1"/>
                </a:solidFill>
              </a:rPr>
              <a:t>Jisü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jih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küka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nguno</a:t>
            </a:r>
            <a:r>
              <a:rPr lang="en-US" sz="1600" b="1" dirty="0" smtClean="0">
                <a:solidFill>
                  <a:schemeClr val="tx1"/>
                </a:solidFill>
              </a:rPr>
              <a:t> ha!</a:t>
            </a: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Kiuno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shipivi</a:t>
            </a:r>
            <a:r>
              <a:rPr lang="en-US" sz="1600" b="1" dirty="0" smtClean="0">
                <a:solidFill>
                  <a:schemeClr val="tx1"/>
                </a:solidFill>
              </a:rPr>
              <a:t> kea? </a:t>
            </a:r>
            <a:r>
              <a:rPr lang="en-US" sz="1600" b="1" dirty="0" err="1" smtClean="0">
                <a:solidFill>
                  <a:schemeClr val="tx1"/>
                </a:solidFill>
              </a:rPr>
              <a:t>Jisü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jih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küka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nguno</a:t>
            </a:r>
            <a:r>
              <a:rPr lang="en-US" sz="1600" b="1" dirty="0" smtClean="0">
                <a:solidFill>
                  <a:schemeClr val="tx1"/>
                </a:solidFill>
              </a:rPr>
              <a:t> ha!</a:t>
            </a:r>
          </a:p>
          <a:p>
            <a:pPr algn="l"/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rgbClr val="FF0000"/>
                </a:solidFill>
              </a:rPr>
              <a:t>Sakulu</a:t>
            </a:r>
            <a:endParaRPr lang="en-US" sz="1600" b="1" dirty="0" smtClean="0">
              <a:solidFill>
                <a:srgbClr val="FF0000"/>
              </a:solidFill>
            </a:endParaRPr>
          </a:p>
          <a:p>
            <a:pPr algn="l"/>
            <a:r>
              <a:rPr lang="en-US" sz="1600" b="1" dirty="0" smtClean="0">
                <a:solidFill>
                  <a:srgbClr val="FF0000"/>
                </a:solidFill>
              </a:rPr>
              <a:t>‘Me </a:t>
            </a:r>
            <a:r>
              <a:rPr lang="en-US" sz="1600" b="1" dirty="0" err="1" smtClean="0">
                <a:solidFill>
                  <a:srgbClr val="FF0000"/>
                </a:solidFill>
              </a:rPr>
              <a:t>kusho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jih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kuqo</a:t>
            </a:r>
            <a:r>
              <a:rPr lang="en-US" sz="1600" b="1" dirty="0" smtClean="0">
                <a:solidFill>
                  <a:srgbClr val="FF0000"/>
                </a:solidFill>
              </a:rPr>
              <a:t>, I </a:t>
            </a:r>
            <a:r>
              <a:rPr lang="en-US" sz="1600" b="1" dirty="0" err="1" smtClean="0">
                <a:solidFill>
                  <a:srgbClr val="FF0000"/>
                </a:solidFill>
              </a:rPr>
              <a:t>qhukimithe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tsü</a:t>
            </a:r>
            <a:r>
              <a:rPr lang="en-US" sz="1600" b="1" dirty="0" smtClean="0">
                <a:solidFill>
                  <a:srgbClr val="FF0000"/>
                </a:solidFill>
              </a:rPr>
              <a:t>;</a:t>
            </a:r>
          </a:p>
          <a:p>
            <a:pPr algn="l"/>
            <a:r>
              <a:rPr lang="en-US" sz="1600" b="1" dirty="0" smtClean="0">
                <a:solidFill>
                  <a:srgbClr val="FF0000"/>
                </a:solidFill>
              </a:rPr>
              <a:t>Ti </a:t>
            </a:r>
            <a:r>
              <a:rPr lang="en-US" sz="1600" b="1" dirty="0" err="1" smtClean="0">
                <a:solidFill>
                  <a:srgbClr val="FF0000"/>
                </a:solidFill>
              </a:rPr>
              <a:t>nguno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kiviu</a:t>
            </a:r>
            <a:r>
              <a:rPr lang="en-US" sz="1600" b="1" dirty="0" smtClean="0">
                <a:solidFill>
                  <a:srgbClr val="FF0000"/>
                </a:solidFill>
              </a:rPr>
              <a:t> ha</a:t>
            </a:r>
            <a:r>
              <a:rPr lang="en-US" sz="1600" b="1" dirty="0" smtClean="0">
                <a:solidFill>
                  <a:srgbClr val="FF0000"/>
                </a:solidFill>
              </a:rPr>
              <a:t>, </a:t>
            </a:r>
            <a:r>
              <a:rPr lang="en-US" sz="1600" b="1" dirty="0" err="1" smtClean="0">
                <a:solidFill>
                  <a:srgbClr val="FF0000"/>
                </a:solidFill>
              </a:rPr>
              <a:t>Jisü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jih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küka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nguno</a:t>
            </a:r>
            <a:r>
              <a:rPr lang="en-US" sz="1600" b="1" dirty="0" smtClean="0">
                <a:solidFill>
                  <a:srgbClr val="FF0000"/>
                </a:solidFill>
              </a:rPr>
              <a:t> ha!</a:t>
            </a:r>
          </a:p>
          <a:p>
            <a:pPr algn="l"/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I </a:t>
            </a:r>
            <a:r>
              <a:rPr lang="en-US" sz="1600" b="1" dirty="0" err="1" smtClean="0">
                <a:solidFill>
                  <a:schemeClr val="tx1"/>
                </a:solidFill>
              </a:rPr>
              <a:t>shikimitheve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tsü</a:t>
            </a:r>
            <a:r>
              <a:rPr lang="en-US" sz="1600" b="1" dirty="0" smtClean="0">
                <a:solidFill>
                  <a:schemeClr val="tx1"/>
                </a:solidFill>
              </a:rPr>
              <a:t>, </a:t>
            </a:r>
            <a:r>
              <a:rPr lang="en-US" sz="1600" b="1" dirty="0" err="1" smtClean="0">
                <a:solidFill>
                  <a:schemeClr val="tx1"/>
                </a:solidFill>
              </a:rPr>
              <a:t>Jisü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jih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küka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nguno</a:t>
            </a:r>
            <a:r>
              <a:rPr lang="en-US" sz="1600" b="1" dirty="0" smtClean="0">
                <a:solidFill>
                  <a:schemeClr val="tx1"/>
                </a:solidFill>
              </a:rPr>
              <a:t> ha!</a:t>
            </a: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I </a:t>
            </a:r>
            <a:r>
              <a:rPr lang="en-US" sz="1600" b="1" dirty="0" err="1" smtClean="0">
                <a:solidFill>
                  <a:schemeClr val="tx1"/>
                </a:solidFill>
              </a:rPr>
              <a:t>kipimi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qhivetsü</a:t>
            </a:r>
            <a:r>
              <a:rPr lang="en-US" sz="1600" b="1" dirty="0" smtClean="0">
                <a:solidFill>
                  <a:schemeClr val="tx1"/>
                </a:solidFill>
              </a:rPr>
              <a:t>, </a:t>
            </a:r>
            <a:r>
              <a:rPr lang="en-US" sz="1600" b="1" dirty="0" err="1" smtClean="0">
                <a:solidFill>
                  <a:schemeClr val="tx1"/>
                </a:solidFill>
              </a:rPr>
              <a:t>Jisü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jih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küka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nguno</a:t>
            </a:r>
            <a:r>
              <a:rPr lang="en-US" sz="1600" b="1" dirty="0" smtClean="0">
                <a:solidFill>
                  <a:schemeClr val="tx1"/>
                </a:solidFill>
              </a:rPr>
              <a:t> ha!</a:t>
            </a:r>
          </a:p>
          <a:p>
            <a:pPr algn="l"/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Kiumu</a:t>
            </a:r>
            <a:r>
              <a:rPr lang="en-US" sz="1600" b="1" dirty="0" smtClean="0">
                <a:solidFill>
                  <a:schemeClr val="tx1"/>
                </a:solidFill>
              </a:rPr>
              <a:t> I </a:t>
            </a:r>
            <a:r>
              <a:rPr lang="en-US" sz="1600" b="1" dirty="0" err="1" smtClean="0">
                <a:solidFill>
                  <a:schemeClr val="tx1"/>
                </a:solidFill>
              </a:rPr>
              <a:t>xachile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mla</a:t>
            </a:r>
            <a:r>
              <a:rPr lang="en-US" sz="1600" b="1" dirty="0" smtClean="0">
                <a:solidFill>
                  <a:schemeClr val="tx1"/>
                </a:solidFill>
              </a:rPr>
              <a:t>, </a:t>
            </a:r>
            <a:r>
              <a:rPr lang="en-US" sz="1600" b="1" dirty="0" err="1" smtClean="0">
                <a:solidFill>
                  <a:schemeClr val="tx1"/>
                </a:solidFill>
              </a:rPr>
              <a:t>Jisü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jih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küka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nguno</a:t>
            </a:r>
            <a:r>
              <a:rPr lang="en-US" sz="1600" b="1" dirty="0" smtClean="0">
                <a:solidFill>
                  <a:schemeClr val="tx1"/>
                </a:solidFill>
              </a:rPr>
              <a:t> ha!</a:t>
            </a: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Kümlah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kivi</a:t>
            </a:r>
            <a:r>
              <a:rPr lang="en-US" sz="1600" b="1" dirty="0" smtClean="0">
                <a:solidFill>
                  <a:schemeClr val="tx1"/>
                </a:solidFill>
              </a:rPr>
              <a:t> no </a:t>
            </a:r>
            <a:r>
              <a:rPr lang="en-US" sz="1600" b="1" dirty="0" err="1" smtClean="0">
                <a:solidFill>
                  <a:schemeClr val="tx1"/>
                </a:solidFill>
              </a:rPr>
              <a:t>kumo</a:t>
            </a:r>
            <a:r>
              <a:rPr lang="en-US" sz="1600" b="1" dirty="0" smtClean="0">
                <a:solidFill>
                  <a:schemeClr val="tx1"/>
                </a:solidFill>
              </a:rPr>
              <a:t>, </a:t>
            </a:r>
            <a:r>
              <a:rPr lang="en-US" sz="1600" b="1" dirty="0" err="1" smtClean="0">
                <a:solidFill>
                  <a:schemeClr val="tx1"/>
                </a:solidFill>
              </a:rPr>
              <a:t>Jisü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jih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küka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nguno</a:t>
            </a:r>
            <a:r>
              <a:rPr lang="en-US" sz="1600" b="1" dirty="0" smtClean="0">
                <a:solidFill>
                  <a:schemeClr val="tx1"/>
                </a:solidFill>
              </a:rPr>
              <a:t> ha!</a:t>
            </a:r>
          </a:p>
          <a:p>
            <a:pPr algn="l"/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Lokughuno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lajupu</a:t>
            </a:r>
            <a:r>
              <a:rPr lang="en-US" sz="1600" b="1" dirty="0" smtClean="0">
                <a:solidFill>
                  <a:schemeClr val="tx1"/>
                </a:solidFill>
              </a:rPr>
              <a:t>, </a:t>
            </a:r>
            <a:r>
              <a:rPr lang="en-US" sz="1600" b="1" dirty="0" err="1" smtClean="0">
                <a:solidFill>
                  <a:schemeClr val="tx1"/>
                </a:solidFill>
              </a:rPr>
              <a:t>Jisü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jih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küka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nguno</a:t>
            </a:r>
            <a:r>
              <a:rPr lang="en-US" sz="1600" b="1" dirty="0" smtClean="0">
                <a:solidFill>
                  <a:schemeClr val="tx1"/>
                </a:solidFill>
              </a:rPr>
              <a:t> ha!</a:t>
            </a: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Hi no I w </a:t>
            </a:r>
            <a:r>
              <a:rPr lang="en-US" sz="1600" b="1" dirty="0" err="1" smtClean="0">
                <a:solidFill>
                  <a:schemeClr val="tx1"/>
                </a:solidFill>
              </a:rPr>
              <a:t>mikucho</a:t>
            </a:r>
            <a:r>
              <a:rPr lang="en-US" sz="1600" b="1" dirty="0" smtClean="0">
                <a:solidFill>
                  <a:schemeClr val="tx1"/>
                </a:solidFill>
              </a:rPr>
              <a:t>, </a:t>
            </a:r>
            <a:r>
              <a:rPr lang="en-US" sz="1600" b="1" dirty="0" err="1" smtClean="0">
                <a:solidFill>
                  <a:schemeClr val="tx1"/>
                </a:solidFill>
              </a:rPr>
              <a:t>Jisü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jih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küka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nguno</a:t>
            </a:r>
            <a:r>
              <a:rPr lang="en-US" sz="1600" b="1" dirty="0" smtClean="0">
                <a:solidFill>
                  <a:schemeClr val="tx1"/>
                </a:solidFill>
              </a:rPr>
              <a:t> ha</a:t>
            </a:r>
            <a:r>
              <a:rPr lang="en-US" sz="1600" b="1" dirty="0" smtClean="0">
                <a:solidFill>
                  <a:schemeClr val="tx1"/>
                </a:solidFill>
              </a:rPr>
              <a:t>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2667</TotalTime>
  <Words>112</Words>
  <Application>Microsoft Office PowerPoint</Application>
  <PresentationFormat>On-screen Show (4:3)</PresentationFormat>
  <Paragraphs>16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Jisü jih küka nguno ha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Jisü jih küka nguno ha 331 sumi</dc:title>
  <dc:creator>admin</dc:creator>
  <cp:lastModifiedBy>admin</cp:lastModifiedBy>
  <cp:revision>8</cp:revision>
  <dcterms:created xsi:type="dcterms:W3CDTF">2026-10-13T14:19:54Z</dcterms:created>
  <dcterms:modified xsi:type="dcterms:W3CDTF">2026-10-16T14:44:44Z</dcterms:modified>
</cp:coreProperties>
</file>