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4" autoAdjust="0"/>
  </p:normalViewPr>
  <p:slideViewPr>
    <p:cSldViewPr>
      <p:cViewPr varScale="1">
        <p:scale>
          <a:sx n="111" d="100"/>
          <a:sy n="111" d="100"/>
        </p:scale>
        <p:origin x="-240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E608-6BDB-4322-9CC2-EAF1BAE4CC47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ECFE-47B9-41ED-823D-95E3312B3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E608-6BDB-4322-9CC2-EAF1BAE4CC47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ECFE-47B9-41ED-823D-95E3312B3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E608-6BDB-4322-9CC2-EAF1BAE4CC47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ECFE-47B9-41ED-823D-95E3312B3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E608-6BDB-4322-9CC2-EAF1BAE4CC47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ECFE-47B9-41ED-823D-95E3312B3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E608-6BDB-4322-9CC2-EAF1BAE4CC47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ECFE-47B9-41ED-823D-95E3312B3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E608-6BDB-4322-9CC2-EAF1BAE4CC47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ECFE-47B9-41ED-823D-95E3312B3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E608-6BDB-4322-9CC2-EAF1BAE4CC47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ECFE-47B9-41ED-823D-95E3312B3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E608-6BDB-4322-9CC2-EAF1BAE4CC47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ECFE-47B9-41ED-823D-95E3312B3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E608-6BDB-4322-9CC2-EAF1BAE4CC47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ECFE-47B9-41ED-823D-95E3312B3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E608-6BDB-4322-9CC2-EAF1BAE4CC47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ECFE-47B9-41ED-823D-95E3312B3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79E608-6BDB-4322-9CC2-EAF1BAE4CC47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4FECFE-47B9-41ED-823D-95E3312B3D9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9E608-6BDB-4322-9CC2-EAF1BAE4CC47}" type="datetimeFigureOut">
              <a:rPr lang="en-US" smtClean="0"/>
              <a:pPr/>
              <a:t>10/2/2026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4FECFE-47B9-41ED-823D-95E3312B3D9E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Days of Elijah1.jpg"/>
          <p:cNvPicPr>
            <a:picLocks noChangeAspect="1"/>
          </p:cNvPicPr>
          <p:nvPr userDrawn="1"/>
        </p:nvPicPr>
        <p:blipFill>
          <a:blip r:embed="rId13">
            <a:lum bright="5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200400" y="1"/>
            <a:ext cx="2743200" cy="5334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Ditët</a:t>
            </a:r>
            <a:r>
              <a:rPr lang="en-US" b="1" dirty="0" smtClean="0"/>
              <a:t> e </a:t>
            </a:r>
            <a:r>
              <a:rPr lang="en-US" b="1" dirty="0" smtClean="0"/>
              <a:t>Elias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838200"/>
            <a:ext cx="8229600" cy="5562600"/>
          </a:xfrm>
        </p:spPr>
        <p:txBody>
          <a:bodyPr numCol="2">
            <a:noAutofit/>
          </a:bodyPr>
          <a:lstStyle/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K’to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jan</a:t>
            </a:r>
            <a:r>
              <a:rPr lang="en-US" sz="1800" b="1" dirty="0" err="1" smtClean="0">
                <a:solidFill>
                  <a:schemeClr val="tx1"/>
                </a:solidFill>
              </a:rPr>
              <a:t>ë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ditët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smtClean="0">
                <a:solidFill>
                  <a:schemeClr val="tx1"/>
                </a:solidFill>
              </a:rPr>
              <a:t>e Elias 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Q</a:t>
            </a:r>
            <a:r>
              <a:rPr lang="en-US" sz="1800" b="1" dirty="0" err="1" smtClean="0">
                <a:solidFill>
                  <a:schemeClr val="tx1"/>
                </a:solidFill>
              </a:rPr>
              <a:t>ë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dit</a:t>
            </a:r>
            <a:r>
              <a:rPr lang="en-US" sz="1800" b="1" dirty="0" err="1" smtClean="0">
                <a:solidFill>
                  <a:schemeClr val="tx1"/>
                </a:solidFill>
              </a:rPr>
              <a:t>ë</a:t>
            </a:r>
            <a:r>
              <a:rPr lang="en-US" sz="1800" b="1" dirty="0" err="1" smtClean="0">
                <a:solidFill>
                  <a:schemeClr val="tx1"/>
                </a:solidFill>
              </a:rPr>
              <a:t>n</a:t>
            </a:r>
            <a:r>
              <a:rPr lang="en-US" sz="1800" b="1" dirty="0" smtClean="0">
                <a:solidFill>
                  <a:schemeClr val="tx1"/>
                </a:solidFill>
              </a:rPr>
              <a:t> e </a:t>
            </a:r>
            <a:r>
              <a:rPr lang="en-US" sz="1800" b="1" dirty="0" err="1" smtClean="0">
                <a:solidFill>
                  <a:schemeClr val="tx1"/>
                </a:solidFill>
              </a:rPr>
              <a:t>Zotit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lajm’rojm</a:t>
            </a:r>
            <a:r>
              <a:rPr lang="en-US" sz="1800" b="1" dirty="0" smtClean="0">
                <a:solidFill>
                  <a:schemeClr val="tx1"/>
                </a:solidFill>
              </a:rPr>
              <a:t>’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K’to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jan</a:t>
            </a:r>
            <a:r>
              <a:rPr lang="en-US" sz="1800" b="1" dirty="0" err="1" smtClean="0">
                <a:solidFill>
                  <a:schemeClr val="tx1"/>
                </a:solidFill>
              </a:rPr>
              <a:t>ë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dit</a:t>
            </a:r>
            <a:r>
              <a:rPr lang="en-US" sz="1800" b="1" dirty="0" err="1" smtClean="0">
                <a:solidFill>
                  <a:schemeClr val="tx1"/>
                </a:solidFill>
              </a:rPr>
              <a:t>ë</a:t>
            </a:r>
            <a:r>
              <a:rPr lang="en-US" sz="1800" b="1" dirty="0" err="1" smtClean="0">
                <a:solidFill>
                  <a:schemeClr val="tx1"/>
                </a:solidFill>
              </a:rPr>
              <a:t>t</a:t>
            </a:r>
            <a:r>
              <a:rPr lang="en-US" sz="1800" b="1" dirty="0" smtClean="0">
                <a:solidFill>
                  <a:schemeClr val="tx1"/>
                </a:solidFill>
              </a:rPr>
              <a:t> e </a:t>
            </a:r>
            <a:r>
              <a:rPr lang="en-US" sz="1800" b="1" dirty="0" err="1" smtClean="0">
                <a:solidFill>
                  <a:schemeClr val="tx1"/>
                </a:solidFill>
              </a:rPr>
              <a:t>Moisiut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Kur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drejt</a:t>
            </a:r>
            <a:r>
              <a:rPr lang="en-US" sz="1800" b="1" dirty="0" err="1" smtClean="0">
                <a:solidFill>
                  <a:schemeClr val="tx1"/>
                </a:solidFill>
              </a:rPr>
              <a:t>ë</a:t>
            </a:r>
            <a:r>
              <a:rPr lang="en-US" sz="1800" b="1" dirty="0" err="1" smtClean="0">
                <a:solidFill>
                  <a:schemeClr val="tx1"/>
                </a:solidFill>
              </a:rPr>
              <a:t>sia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rikthehet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n</a:t>
            </a:r>
            <a:r>
              <a:rPr lang="en-US" sz="1800" b="1" dirty="0" err="1" smtClean="0">
                <a:solidFill>
                  <a:schemeClr val="tx1"/>
                </a:solidFill>
              </a:rPr>
              <a:t>ë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tok</a:t>
            </a:r>
            <a:r>
              <a:rPr lang="en-US" sz="1800" b="1" dirty="0" err="1" smtClean="0">
                <a:solidFill>
                  <a:schemeClr val="tx1"/>
                </a:solidFill>
              </a:rPr>
              <a:t>ë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K’to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jan</a:t>
            </a:r>
            <a:r>
              <a:rPr lang="en-US" sz="1800" b="1" dirty="0" err="1" smtClean="0">
                <a:solidFill>
                  <a:schemeClr val="tx1"/>
                </a:solidFill>
              </a:rPr>
              <a:t>ë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dit</a:t>
            </a:r>
            <a:r>
              <a:rPr lang="en-US" sz="1800" b="1" dirty="0" err="1" smtClean="0">
                <a:solidFill>
                  <a:schemeClr val="tx1"/>
                </a:solidFill>
              </a:rPr>
              <a:t>ë</a:t>
            </a:r>
            <a:r>
              <a:rPr lang="en-US" sz="1800" b="1" dirty="0" err="1" smtClean="0">
                <a:solidFill>
                  <a:schemeClr val="tx1"/>
                </a:solidFill>
              </a:rPr>
              <a:t>t</a:t>
            </a:r>
            <a:r>
              <a:rPr lang="en-US" sz="1800" b="1" dirty="0" smtClean="0">
                <a:solidFill>
                  <a:schemeClr val="tx1"/>
                </a:solidFill>
              </a:rPr>
              <a:t> e </a:t>
            </a:r>
            <a:r>
              <a:rPr lang="en-US" sz="1800" b="1" dirty="0" err="1" smtClean="0">
                <a:solidFill>
                  <a:schemeClr val="tx1"/>
                </a:solidFill>
              </a:rPr>
              <a:t>mundimit</a:t>
            </a:r>
            <a:r>
              <a:rPr lang="en-US" sz="1800" b="1" dirty="0" smtClean="0">
                <a:solidFill>
                  <a:schemeClr val="tx1"/>
                </a:solidFill>
              </a:rPr>
              <a:t>:</a:t>
            </a: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Err</a:t>
            </a:r>
            <a:r>
              <a:rPr lang="en-US" sz="1800" b="1" dirty="0" err="1" smtClean="0">
                <a:solidFill>
                  <a:schemeClr val="tx1"/>
                </a:solidFill>
              </a:rPr>
              <a:t>ë</a:t>
            </a:r>
            <a:r>
              <a:rPr lang="en-US" sz="1800" b="1" dirty="0" err="1" smtClean="0">
                <a:solidFill>
                  <a:schemeClr val="tx1"/>
                </a:solidFill>
              </a:rPr>
              <a:t>sira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dhe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shpata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sundojn</a:t>
            </a:r>
            <a:r>
              <a:rPr lang="en-US" sz="1800" b="1" dirty="0" err="1" smtClean="0">
                <a:solidFill>
                  <a:schemeClr val="tx1"/>
                </a:solidFill>
              </a:rPr>
              <a:t>ë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Ne </a:t>
            </a:r>
            <a:r>
              <a:rPr lang="en-US" sz="1800" b="1" dirty="0" err="1" smtClean="0">
                <a:solidFill>
                  <a:schemeClr val="tx1"/>
                </a:solidFill>
              </a:rPr>
              <a:t>jemi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z</a:t>
            </a:r>
            <a:r>
              <a:rPr lang="en-US" sz="1800" b="1" dirty="0" err="1" smtClean="0">
                <a:solidFill>
                  <a:schemeClr val="tx1"/>
                </a:solidFill>
              </a:rPr>
              <a:t>ë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n</a:t>
            </a:r>
            <a:r>
              <a:rPr lang="en-US" sz="1800" b="1" dirty="0" err="1" smtClean="0">
                <a:solidFill>
                  <a:schemeClr val="tx1"/>
                </a:solidFill>
              </a:rPr>
              <a:t>ë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shkretëtir</a:t>
            </a:r>
            <a:r>
              <a:rPr lang="en-US" sz="1800" b="1" dirty="0" err="1" smtClean="0">
                <a:solidFill>
                  <a:schemeClr val="tx1"/>
                </a:solidFill>
              </a:rPr>
              <a:t>ë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Udh</a:t>
            </a:r>
            <a:r>
              <a:rPr lang="en-US" sz="1800" b="1" dirty="0" err="1" smtClean="0">
                <a:solidFill>
                  <a:schemeClr val="tx1"/>
                </a:solidFill>
              </a:rPr>
              <a:t>ë</a:t>
            </a:r>
            <a:r>
              <a:rPr lang="en-US" sz="1800" b="1" dirty="0" err="1" smtClean="0">
                <a:solidFill>
                  <a:schemeClr val="tx1"/>
                </a:solidFill>
              </a:rPr>
              <a:t>n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Zotit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ton</a:t>
            </a:r>
            <a:r>
              <a:rPr lang="en-US" sz="1800" b="1" dirty="0" err="1" smtClean="0">
                <a:solidFill>
                  <a:schemeClr val="tx1"/>
                </a:solidFill>
              </a:rPr>
              <a:t>ë</a:t>
            </a:r>
            <a:r>
              <a:rPr lang="en-US" sz="1800" b="1" dirty="0" smtClean="0">
                <a:solidFill>
                  <a:schemeClr val="tx1"/>
                </a:solidFill>
              </a:rPr>
              <a:t> le </a:t>
            </a:r>
            <a:r>
              <a:rPr lang="en-US" sz="1800" b="1" dirty="0" err="1" smtClean="0">
                <a:solidFill>
                  <a:schemeClr val="tx1"/>
                </a:solidFill>
              </a:rPr>
              <a:t>t’ia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shtrojmë</a:t>
            </a:r>
            <a:r>
              <a:rPr lang="en-US" sz="1800" b="1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rgbClr val="FF0000"/>
                </a:solidFill>
              </a:rPr>
              <a:t>Ref</a:t>
            </a:r>
            <a:endParaRPr lang="en-US" sz="1800" b="1" dirty="0" smtClean="0">
              <a:solidFill>
                <a:srgbClr val="FF0000"/>
              </a:solidFill>
            </a:endParaRPr>
          </a:p>
          <a:p>
            <a:pPr algn="l"/>
            <a:r>
              <a:rPr lang="en-US" sz="1800" b="1" dirty="0" err="1" smtClean="0">
                <a:solidFill>
                  <a:srgbClr val="FF0000"/>
                </a:solidFill>
              </a:rPr>
              <a:t>Ja</a:t>
            </a:r>
            <a:r>
              <a:rPr lang="en-US" sz="1800" b="1" dirty="0" smtClean="0">
                <a:solidFill>
                  <a:srgbClr val="FF0000"/>
                </a:solidFill>
              </a:rPr>
              <a:t>, Ai </a:t>
            </a:r>
            <a:r>
              <a:rPr lang="en-US" sz="1800" b="1" dirty="0" err="1" smtClean="0">
                <a:solidFill>
                  <a:srgbClr val="FF0000"/>
                </a:solidFill>
              </a:rPr>
              <a:t>vjen</a:t>
            </a:r>
            <a:endParaRPr lang="en-US" sz="1800" b="1" dirty="0" smtClean="0">
              <a:solidFill>
                <a:srgbClr val="FF0000"/>
              </a:solidFill>
            </a:endParaRPr>
          </a:p>
          <a:p>
            <a:pPr algn="l"/>
            <a:r>
              <a:rPr lang="en-US" sz="1800" b="1" dirty="0" err="1" smtClean="0">
                <a:solidFill>
                  <a:srgbClr val="FF0000"/>
                </a:solidFill>
              </a:rPr>
              <a:t>Mbi</a:t>
            </a:r>
            <a:r>
              <a:rPr lang="en-US" sz="1800" b="1" dirty="0" smtClean="0">
                <a:solidFill>
                  <a:srgbClr val="FF0000"/>
                </a:solidFill>
              </a:rPr>
              <a:t>  </a:t>
            </a:r>
            <a:r>
              <a:rPr lang="en-US" sz="1800" b="1" dirty="0" err="1" smtClean="0">
                <a:solidFill>
                  <a:srgbClr val="FF0000"/>
                </a:solidFill>
              </a:rPr>
              <a:t>ret</a:t>
            </a:r>
            <a:r>
              <a:rPr lang="en-US" sz="1800" b="1" dirty="0" err="1" smtClean="0">
                <a:solidFill>
                  <a:srgbClr val="FF0000"/>
                </a:solidFill>
              </a:rPr>
              <a:t>ë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q</a:t>
            </a:r>
            <a:r>
              <a:rPr lang="en-US" sz="1800" b="1" dirty="0" err="1" smtClean="0">
                <a:solidFill>
                  <a:srgbClr val="FF0000"/>
                </a:solidFill>
              </a:rPr>
              <a:t>ë</a:t>
            </a:r>
            <a:r>
              <a:rPr lang="en-US" sz="1800" b="1" dirty="0" err="1" smtClean="0">
                <a:solidFill>
                  <a:srgbClr val="FF0000"/>
                </a:solidFill>
              </a:rPr>
              <a:t>ndron</a:t>
            </a:r>
            <a:endParaRPr lang="en-US" sz="1800" b="1" dirty="0" smtClean="0">
              <a:solidFill>
                <a:srgbClr val="FF0000"/>
              </a:solidFill>
            </a:endParaRPr>
          </a:p>
          <a:p>
            <a:pPr algn="l"/>
            <a:r>
              <a:rPr lang="en-US" sz="1800" b="1" dirty="0" smtClean="0">
                <a:solidFill>
                  <a:srgbClr val="FF0000"/>
                </a:solidFill>
              </a:rPr>
              <a:t>Si </a:t>
            </a:r>
            <a:r>
              <a:rPr lang="en-US" sz="1800" b="1" dirty="0" err="1" smtClean="0">
                <a:solidFill>
                  <a:srgbClr val="FF0000"/>
                </a:solidFill>
              </a:rPr>
              <a:t>dielli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shk</a:t>
            </a:r>
            <a:r>
              <a:rPr lang="en-US" sz="1800" b="1" dirty="0" err="1" smtClean="0">
                <a:solidFill>
                  <a:srgbClr val="FF0000"/>
                </a:solidFill>
              </a:rPr>
              <a:t>ë</a:t>
            </a:r>
            <a:r>
              <a:rPr lang="en-US" sz="1800" b="1" dirty="0" err="1" smtClean="0">
                <a:solidFill>
                  <a:srgbClr val="FF0000"/>
                </a:solidFill>
              </a:rPr>
              <a:t>lqen</a:t>
            </a:r>
            <a:endParaRPr lang="en-US" sz="1800" b="1" dirty="0" smtClean="0">
              <a:solidFill>
                <a:srgbClr val="FF0000"/>
              </a:solidFill>
            </a:endParaRPr>
          </a:p>
          <a:p>
            <a:pPr algn="l"/>
            <a:r>
              <a:rPr lang="en-US" sz="1800" b="1" dirty="0" err="1" smtClean="0">
                <a:solidFill>
                  <a:srgbClr val="FF0000"/>
                </a:solidFill>
              </a:rPr>
              <a:t>Kur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trumpeta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gj</a:t>
            </a:r>
            <a:r>
              <a:rPr lang="en-US" sz="1800" b="1" dirty="0" err="1" smtClean="0">
                <a:solidFill>
                  <a:srgbClr val="FF0000"/>
                </a:solidFill>
              </a:rPr>
              <a:t>ë</a:t>
            </a:r>
            <a:r>
              <a:rPr lang="en-US" sz="1800" b="1" dirty="0" err="1" smtClean="0">
                <a:solidFill>
                  <a:srgbClr val="FF0000"/>
                </a:solidFill>
              </a:rPr>
              <a:t>mon</a:t>
            </a:r>
            <a:endParaRPr lang="en-US" sz="1800" b="1" dirty="0" smtClean="0">
              <a:solidFill>
                <a:srgbClr val="FF0000"/>
              </a:solidFill>
            </a:endParaRPr>
          </a:p>
          <a:p>
            <a:pPr algn="l"/>
            <a:r>
              <a:rPr lang="en-US" sz="1800" b="1" dirty="0" err="1" smtClean="0">
                <a:solidFill>
                  <a:srgbClr val="FF0000"/>
                </a:solidFill>
              </a:rPr>
              <a:t>Zërin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ngre</a:t>
            </a:r>
            <a:r>
              <a:rPr lang="en-US" sz="1800" b="1" dirty="0" smtClean="0">
                <a:solidFill>
                  <a:srgbClr val="FF0000"/>
                </a:solidFill>
              </a:rPr>
              <a:t>, </a:t>
            </a:r>
            <a:r>
              <a:rPr lang="en-US" sz="1800" b="1" dirty="0" err="1" smtClean="0">
                <a:solidFill>
                  <a:srgbClr val="FF0000"/>
                </a:solidFill>
              </a:rPr>
              <a:t>ësht</a:t>
            </a:r>
            <a:r>
              <a:rPr lang="en-US" sz="1800" b="1" dirty="0" err="1" smtClean="0">
                <a:solidFill>
                  <a:srgbClr val="FF0000"/>
                </a:solidFill>
              </a:rPr>
              <a:t>ë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viti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Jubile</a:t>
            </a:r>
            <a:endParaRPr lang="en-US" sz="1800" b="1" dirty="0" smtClean="0">
              <a:solidFill>
                <a:srgbClr val="FF0000"/>
              </a:solidFill>
            </a:endParaRPr>
          </a:p>
          <a:p>
            <a:pPr algn="l"/>
            <a:r>
              <a:rPr lang="en-US" sz="1800" b="1" dirty="0" err="1" smtClean="0">
                <a:solidFill>
                  <a:srgbClr val="FF0000"/>
                </a:solidFill>
              </a:rPr>
              <a:t>Nga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kodrat</a:t>
            </a:r>
            <a:r>
              <a:rPr lang="en-US" sz="1800" b="1" dirty="0" smtClean="0">
                <a:solidFill>
                  <a:srgbClr val="FF0000"/>
                </a:solidFill>
              </a:rPr>
              <a:t> e </a:t>
            </a:r>
            <a:r>
              <a:rPr lang="en-US" sz="1800" b="1" dirty="0" err="1" smtClean="0">
                <a:solidFill>
                  <a:srgbClr val="FF0000"/>
                </a:solidFill>
              </a:rPr>
              <a:t>Sionit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shpëtimi</a:t>
            </a:r>
            <a:r>
              <a:rPr lang="en-US" sz="1800" b="1" dirty="0" smtClean="0">
                <a:solidFill>
                  <a:srgbClr val="FF0000"/>
                </a:solidFill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</a:rPr>
              <a:t>vjen</a:t>
            </a:r>
            <a:endParaRPr lang="en-US" sz="1800" b="1" dirty="0" smtClean="0">
              <a:solidFill>
                <a:srgbClr val="FF0000"/>
              </a:solidFill>
            </a:endParaRP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K’to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janë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ditët</a:t>
            </a:r>
            <a:r>
              <a:rPr lang="en-US" sz="1800" b="1" dirty="0" smtClean="0">
                <a:solidFill>
                  <a:schemeClr val="tx1"/>
                </a:solidFill>
              </a:rPr>
              <a:t> e </a:t>
            </a:r>
            <a:r>
              <a:rPr lang="en-US" sz="1800" b="1" dirty="0" err="1" smtClean="0">
                <a:solidFill>
                  <a:schemeClr val="tx1"/>
                </a:solidFill>
              </a:rPr>
              <a:t>Ezekielit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Kur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kocjat</a:t>
            </a:r>
            <a:r>
              <a:rPr lang="en-US" sz="1800" b="1" dirty="0" smtClean="0">
                <a:solidFill>
                  <a:schemeClr val="tx1"/>
                </a:solidFill>
              </a:rPr>
              <a:t> e </a:t>
            </a:r>
            <a:r>
              <a:rPr lang="en-US" sz="1800" b="1" dirty="0" err="1" smtClean="0">
                <a:solidFill>
                  <a:schemeClr val="tx1"/>
                </a:solidFill>
              </a:rPr>
              <a:t>thata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jetojn</a:t>
            </a:r>
            <a:r>
              <a:rPr lang="en-US" sz="1800" b="1" dirty="0" err="1" smtClean="0">
                <a:solidFill>
                  <a:schemeClr val="tx1"/>
                </a:solidFill>
              </a:rPr>
              <a:t>ë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K’to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janë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ditët</a:t>
            </a:r>
            <a:r>
              <a:rPr lang="en-US" sz="1800" b="1" dirty="0" smtClean="0">
                <a:solidFill>
                  <a:schemeClr val="tx1"/>
                </a:solidFill>
              </a:rPr>
              <a:t> e </a:t>
            </a:r>
            <a:r>
              <a:rPr lang="en-US" sz="1800" b="1" dirty="0" err="1" smtClean="0">
                <a:solidFill>
                  <a:schemeClr val="tx1"/>
                </a:solidFill>
              </a:rPr>
              <a:t>Davidit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Kur</a:t>
            </a:r>
            <a:r>
              <a:rPr lang="en-US" sz="1800" b="1" dirty="0" smtClean="0">
                <a:solidFill>
                  <a:schemeClr val="tx1"/>
                </a:solidFill>
              </a:rPr>
              <a:t> ne </a:t>
            </a:r>
            <a:r>
              <a:rPr lang="en-US" sz="1800" b="1" dirty="0" err="1" smtClean="0">
                <a:solidFill>
                  <a:schemeClr val="tx1"/>
                </a:solidFill>
              </a:rPr>
              <a:t>tempullin</a:t>
            </a:r>
            <a:r>
              <a:rPr lang="en-US" sz="1800" b="1" dirty="0" smtClean="0">
                <a:solidFill>
                  <a:schemeClr val="tx1"/>
                </a:solidFill>
              </a:rPr>
              <a:t> e </a:t>
            </a:r>
            <a:r>
              <a:rPr lang="en-US" sz="1800" b="1" dirty="0" err="1" smtClean="0">
                <a:solidFill>
                  <a:schemeClr val="tx1"/>
                </a:solidFill>
              </a:rPr>
              <a:t>ri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ndërtojm</a:t>
            </a:r>
            <a:r>
              <a:rPr lang="en-US" sz="1800" b="1" dirty="0" err="1" smtClean="0">
                <a:solidFill>
                  <a:schemeClr val="tx1"/>
                </a:solidFill>
              </a:rPr>
              <a:t>ë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K’to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janë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ditët</a:t>
            </a:r>
            <a:r>
              <a:rPr lang="en-US" sz="1800" b="1" dirty="0" smtClean="0">
                <a:solidFill>
                  <a:schemeClr val="tx1"/>
                </a:solidFill>
              </a:rPr>
              <a:t> e </a:t>
            </a:r>
            <a:r>
              <a:rPr lang="en-US" sz="1800" b="1" dirty="0" err="1" smtClean="0">
                <a:solidFill>
                  <a:schemeClr val="tx1"/>
                </a:solidFill>
              </a:rPr>
              <a:t>të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korr</a:t>
            </a:r>
            <a:r>
              <a:rPr lang="en-US" sz="1800" b="1" dirty="0" err="1" smtClean="0">
                <a:solidFill>
                  <a:schemeClr val="tx1"/>
                </a:solidFill>
              </a:rPr>
              <a:t>ë</a:t>
            </a:r>
            <a:r>
              <a:rPr lang="en-US" sz="1800" b="1" dirty="0" err="1" smtClean="0">
                <a:solidFill>
                  <a:schemeClr val="tx1"/>
                </a:solidFill>
              </a:rPr>
              <a:t>s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Me </a:t>
            </a:r>
            <a:r>
              <a:rPr lang="en-US" sz="1800" b="1" dirty="0" err="1" smtClean="0">
                <a:solidFill>
                  <a:schemeClr val="tx1"/>
                </a:solidFill>
              </a:rPr>
              <a:t>fusha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t</a:t>
            </a:r>
            <a:r>
              <a:rPr lang="en-US" sz="1800" b="1" dirty="0" err="1" smtClean="0">
                <a:solidFill>
                  <a:schemeClr val="tx1"/>
                </a:solidFill>
              </a:rPr>
              <a:t>ë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bardha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ngado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Ne </a:t>
            </a:r>
            <a:r>
              <a:rPr lang="en-US" sz="1800" b="1" dirty="0" err="1" smtClean="0">
                <a:solidFill>
                  <a:schemeClr val="tx1"/>
                </a:solidFill>
              </a:rPr>
              <a:t>jemi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puntorët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në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vreshtin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Tënd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err="1" smtClean="0">
                <a:solidFill>
                  <a:schemeClr val="tx1"/>
                </a:solidFill>
              </a:rPr>
              <a:t>Që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Fjal</a:t>
            </a:r>
            <a:r>
              <a:rPr lang="en-US" sz="1800" b="1" dirty="0" err="1" smtClean="0">
                <a:solidFill>
                  <a:schemeClr val="tx1"/>
                </a:solidFill>
              </a:rPr>
              <a:t>ë</a:t>
            </a:r>
            <a:r>
              <a:rPr lang="en-US" sz="1800" b="1" dirty="0" err="1" smtClean="0">
                <a:solidFill>
                  <a:schemeClr val="tx1"/>
                </a:solidFill>
              </a:rPr>
              <a:t>n</a:t>
            </a:r>
            <a:r>
              <a:rPr lang="en-US" sz="1800" b="1" dirty="0" smtClean="0">
                <a:solidFill>
                  <a:schemeClr val="tx1"/>
                </a:solidFill>
              </a:rPr>
              <a:t> e </a:t>
            </a:r>
            <a:r>
              <a:rPr lang="en-US" sz="1800" b="1" dirty="0" err="1" smtClean="0">
                <a:solidFill>
                  <a:schemeClr val="tx1"/>
                </a:solidFill>
              </a:rPr>
              <a:t>Zotit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dëshmojmë</a:t>
            </a:r>
            <a:r>
              <a:rPr lang="en-US" sz="1800" b="1" dirty="0" smtClean="0">
                <a:solidFill>
                  <a:schemeClr val="tx1"/>
                </a:solidFill>
              </a:rPr>
              <a:t>.</a:t>
            </a:r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endParaRPr lang="en-US" sz="1800" b="1" dirty="0" smtClean="0">
              <a:solidFill>
                <a:schemeClr val="tx1"/>
              </a:solidFill>
            </a:endParaRP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Bridge</a:t>
            </a:r>
          </a:p>
          <a:p>
            <a:pPr algn="l"/>
            <a:r>
              <a:rPr lang="en-US" sz="1800" b="1" dirty="0" smtClean="0">
                <a:solidFill>
                  <a:schemeClr val="tx1"/>
                </a:solidFill>
              </a:rPr>
              <a:t>Jo, </a:t>
            </a:r>
            <a:r>
              <a:rPr lang="en-US" sz="1800" b="1" dirty="0" err="1" smtClean="0">
                <a:solidFill>
                  <a:schemeClr val="tx1"/>
                </a:solidFill>
              </a:rPr>
              <a:t>nuk</a:t>
            </a:r>
            <a:r>
              <a:rPr lang="en-US" sz="1800" b="1" dirty="0" smtClean="0">
                <a:solidFill>
                  <a:schemeClr val="tx1"/>
                </a:solidFill>
              </a:rPr>
              <a:t> ka </a:t>
            </a:r>
            <a:r>
              <a:rPr lang="en-US" sz="1800" b="1" dirty="0" err="1" smtClean="0">
                <a:solidFill>
                  <a:schemeClr val="tx1"/>
                </a:solidFill>
              </a:rPr>
              <a:t>si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 err="1" smtClean="0">
                <a:solidFill>
                  <a:schemeClr val="tx1"/>
                </a:solidFill>
              </a:rPr>
              <a:t>Zoti</a:t>
            </a:r>
            <a:r>
              <a:rPr lang="en-US" sz="1800" b="1" dirty="0" smtClean="0">
                <a:solidFill>
                  <a:schemeClr val="tx1"/>
                </a:solidFill>
              </a:rPr>
              <a:t> Jesus!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157</TotalTime>
  <Words>125</Words>
  <Application>Microsoft Office PowerPoint</Application>
  <PresentationFormat>On-screen Show (4:3)</PresentationFormat>
  <Paragraphs>28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Ditët e Elias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Ditët e Elias albania</dc:title>
  <dc:creator>admin</dc:creator>
  <cp:lastModifiedBy>admin</cp:lastModifiedBy>
  <cp:revision>16</cp:revision>
  <dcterms:created xsi:type="dcterms:W3CDTF">2026-09-30T20:33:56Z</dcterms:created>
  <dcterms:modified xsi:type="dcterms:W3CDTF">2026-10-02T15:43:31Z</dcterms:modified>
</cp:coreProperties>
</file>