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4" autoAdjust="0"/>
  </p:normalViewPr>
  <p:slideViewPr>
    <p:cSldViewPr>
      <p:cViewPr varScale="1">
        <p:scale>
          <a:sx n="111" d="100"/>
          <a:sy n="111" d="100"/>
        </p:scale>
        <p:origin x="-240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8D5F5-E6C9-4526-82B1-E74996C6D2FB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64C2-02B1-4456-ADB8-5263B76BCE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8D5F5-E6C9-4526-82B1-E74996C6D2FB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64C2-02B1-4456-ADB8-5263B76BCE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8D5F5-E6C9-4526-82B1-E74996C6D2FB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64C2-02B1-4456-ADB8-5263B76BCE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8D5F5-E6C9-4526-82B1-E74996C6D2FB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64C2-02B1-4456-ADB8-5263B76BCE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8D5F5-E6C9-4526-82B1-E74996C6D2FB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64C2-02B1-4456-ADB8-5263B76BCE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8D5F5-E6C9-4526-82B1-E74996C6D2FB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64C2-02B1-4456-ADB8-5263B76BCE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8D5F5-E6C9-4526-82B1-E74996C6D2FB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64C2-02B1-4456-ADB8-5263B76BCE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8D5F5-E6C9-4526-82B1-E74996C6D2FB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64C2-02B1-4456-ADB8-5263B76BCE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8D5F5-E6C9-4526-82B1-E74996C6D2FB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64C2-02B1-4456-ADB8-5263B76BCE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8D5F5-E6C9-4526-82B1-E74996C6D2FB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64C2-02B1-4456-ADB8-5263B76BCE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8D5F5-E6C9-4526-82B1-E74996C6D2FB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64C2-02B1-4456-ADB8-5263B76BCE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E8D5F5-E6C9-4526-82B1-E74996C6D2FB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F864C2-02B1-4456-ADB8-5263B76BCE7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Days of Elijah1.jpg"/>
          <p:cNvPicPr>
            <a:picLocks noChangeAspect="1"/>
          </p:cNvPicPr>
          <p:nvPr userDrawn="1"/>
        </p:nvPicPr>
        <p:blipFill>
          <a:blip r:embed="rId14" cstate="print">
            <a:lum bright="65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3" name="Czasy Eliasz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0" y="152400"/>
            <a:ext cx="2971800" cy="381000"/>
          </a:xfrm>
        </p:spPr>
        <p:txBody>
          <a:bodyPr>
            <a:normAutofit fontScale="90000"/>
          </a:bodyPr>
          <a:lstStyle/>
          <a:p>
            <a:r>
              <a:rPr lang="en-US" b="1" dirty="0" err="1"/>
              <a:t>Czasy</a:t>
            </a:r>
            <a:r>
              <a:rPr lang="en-US" b="1" dirty="0"/>
              <a:t> </a:t>
            </a:r>
            <a:r>
              <a:rPr lang="en-US" b="1" dirty="0" err="1" smtClean="0"/>
              <a:t>Eliasza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447800"/>
            <a:ext cx="8153400" cy="4191000"/>
          </a:xfrm>
        </p:spPr>
        <p:txBody>
          <a:bodyPr numCol="2">
            <a:noAutofit/>
          </a:bodyPr>
          <a:lstStyle/>
          <a:p>
            <a:pPr algn="l"/>
            <a:r>
              <a:rPr lang="pl-PL" sz="1600" b="1" dirty="0" smtClean="0">
                <a:solidFill>
                  <a:schemeClr val="tx1"/>
                </a:solidFill>
              </a:rPr>
              <a:t>Oto są czasy Eliasza </a:t>
            </a:r>
          </a:p>
          <a:p>
            <a:pPr algn="l"/>
            <a:r>
              <a:rPr lang="pl-PL" sz="1600" b="1" dirty="0" smtClean="0">
                <a:solidFill>
                  <a:schemeClr val="tx1"/>
                </a:solidFill>
              </a:rPr>
              <a:t>Wznoszące Twe Słowo i moc </a:t>
            </a:r>
          </a:p>
          <a:p>
            <a:pPr algn="l"/>
            <a:r>
              <a:rPr lang="pl-PL" sz="1600" b="1" dirty="0" smtClean="0">
                <a:solidFill>
                  <a:schemeClr val="tx1"/>
                </a:solidFill>
              </a:rPr>
              <a:t>Oto są dni gdy Twój sługa, Mojżesz </a:t>
            </a:r>
          </a:p>
          <a:p>
            <a:pPr algn="l"/>
            <a:r>
              <a:rPr lang="pl-PL" sz="1600" b="1" dirty="0" smtClean="0">
                <a:solidFill>
                  <a:schemeClr val="tx1"/>
                </a:solidFill>
              </a:rPr>
              <a:t>Prowadzi na wolność swój lud.</a:t>
            </a:r>
          </a:p>
          <a:p>
            <a:pPr algn="l"/>
            <a:r>
              <a:rPr lang="pl-PL" sz="1600" b="1" dirty="0" smtClean="0">
                <a:solidFill>
                  <a:schemeClr val="tx1"/>
                </a:solidFill>
              </a:rPr>
              <a:t>Choć czas się pogrążył w ciemności </a:t>
            </a:r>
          </a:p>
          <a:p>
            <a:pPr algn="l"/>
            <a:r>
              <a:rPr lang="pl-PL" sz="1600" b="1" dirty="0" smtClean="0">
                <a:solidFill>
                  <a:schemeClr val="tx1"/>
                </a:solidFill>
              </a:rPr>
              <a:t>W czas głodu i wojennych prób </a:t>
            </a:r>
          </a:p>
          <a:p>
            <a:pPr algn="l"/>
            <a:r>
              <a:rPr lang="pl-PL" sz="1600" b="1" dirty="0" smtClean="0">
                <a:solidFill>
                  <a:schemeClr val="tx1"/>
                </a:solidFill>
              </a:rPr>
              <a:t>Jak głos na pustyni wołamy ciągle </a:t>
            </a:r>
          </a:p>
          <a:p>
            <a:pPr algn="l"/>
            <a:r>
              <a:rPr lang="pl-PL" sz="1600" b="1" dirty="0" smtClean="0">
                <a:solidFill>
                  <a:schemeClr val="tx1"/>
                </a:solidFill>
              </a:rPr>
              <a:t>Prostujcie ścieżki w ten rok. </a:t>
            </a:r>
          </a:p>
          <a:p>
            <a:pPr algn="l"/>
            <a:endParaRPr lang="pl-PL" sz="1600" b="1" dirty="0" smtClean="0">
              <a:solidFill>
                <a:schemeClr val="tx1"/>
              </a:solidFill>
            </a:endParaRPr>
          </a:p>
          <a:p>
            <a:pPr algn="l"/>
            <a:r>
              <a:rPr lang="pl-PL" sz="1600" b="1" dirty="0" smtClean="0">
                <a:solidFill>
                  <a:srgbClr val="FF0000"/>
                </a:solidFill>
              </a:rPr>
              <a:t>Ref. </a:t>
            </a:r>
          </a:p>
          <a:p>
            <a:pPr algn="l"/>
            <a:r>
              <a:rPr lang="pl-PL" sz="1600" b="1" dirty="0" smtClean="0">
                <a:solidFill>
                  <a:srgbClr val="FF0000"/>
                </a:solidFill>
              </a:rPr>
              <a:t>Wznieś swój wzrok, bo nadchodzi On </a:t>
            </a:r>
          </a:p>
          <a:p>
            <a:pPr algn="l"/>
            <a:r>
              <a:rPr lang="pl-PL" sz="1600" b="1" dirty="0" smtClean="0">
                <a:solidFill>
                  <a:srgbClr val="FF0000"/>
                </a:solidFill>
              </a:rPr>
              <a:t>Na obłokach gna, przy odgłosie trąb </a:t>
            </a:r>
          </a:p>
          <a:p>
            <a:pPr algn="l"/>
            <a:r>
              <a:rPr lang="pl-PL" sz="1600" b="1" dirty="0" smtClean="0">
                <a:solidFill>
                  <a:srgbClr val="FF0000"/>
                </a:solidFill>
              </a:rPr>
              <a:t>Z mocą krzycz, oto łaski Pana rok </a:t>
            </a:r>
          </a:p>
          <a:p>
            <a:pPr algn="l"/>
            <a:r>
              <a:rPr lang="pl-PL" sz="1600" b="1" dirty="0" smtClean="0">
                <a:solidFill>
                  <a:srgbClr val="FF0000"/>
                </a:solidFill>
              </a:rPr>
              <a:t>Czas powrotu i zbawienia głoś </a:t>
            </a:r>
          </a:p>
          <a:p>
            <a:pPr algn="l"/>
            <a:r>
              <a:rPr lang="pl-PL" sz="1600" b="1" dirty="0" smtClean="0">
                <a:solidFill>
                  <a:schemeClr val="tx1"/>
                </a:solidFill>
              </a:rPr>
              <a:t>Oto </a:t>
            </a:r>
            <a:r>
              <a:rPr lang="pl-PL" sz="1600" b="1" dirty="0" smtClean="0">
                <a:solidFill>
                  <a:schemeClr val="tx1"/>
                </a:solidFill>
              </a:rPr>
              <a:t>są dni Ezechiela, </a:t>
            </a:r>
          </a:p>
          <a:p>
            <a:pPr algn="l"/>
            <a:r>
              <a:rPr lang="pl-PL" sz="1600" b="1" dirty="0" smtClean="0">
                <a:solidFill>
                  <a:schemeClr val="tx1"/>
                </a:solidFill>
              </a:rPr>
              <a:t>Co życie tchnie w kości bez ciał. </a:t>
            </a:r>
          </a:p>
          <a:p>
            <a:pPr algn="l"/>
            <a:r>
              <a:rPr lang="pl-PL" sz="1600" b="1" dirty="0" smtClean="0">
                <a:solidFill>
                  <a:schemeClr val="tx1"/>
                </a:solidFill>
              </a:rPr>
              <a:t>Oto są dni gdy Twój sługa, Dawid </a:t>
            </a:r>
          </a:p>
          <a:p>
            <a:pPr algn="l"/>
            <a:r>
              <a:rPr lang="pl-PL" sz="1600" b="1" dirty="0" smtClean="0">
                <a:solidFill>
                  <a:schemeClr val="tx1"/>
                </a:solidFill>
              </a:rPr>
              <a:t>Buduje świątynię Twych chwał. </a:t>
            </a:r>
          </a:p>
          <a:p>
            <a:pPr algn="l"/>
            <a:r>
              <a:rPr lang="pl-PL" sz="1600" b="1" dirty="0" smtClean="0">
                <a:solidFill>
                  <a:schemeClr val="tx1"/>
                </a:solidFill>
              </a:rPr>
              <a:t>Nadeszła już pora na żniwa </a:t>
            </a:r>
          </a:p>
          <a:p>
            <a:pPr algn="l"/>
            <a:r>
              <a:rPr lang="pl-PL" sz="1600" b="1" dirty="0" smtClean="0">
                <a:solidFill>
                  <a:schemeClr val="tx1"/>
                </a:solidFill>
              </a:rPr>
              <a:t>Bieleją na pola wśród zbóż </a:t>
            </a:r>
          </a:p>
          <a:p>
            <a:pPr algn="l"/>
            <a:r>
              <a:rPr lang="pl-PL" sz="1600" b="1" dirty="0" smtClean="0">
                <a:solidFill>
                  <a:schemeClr val="tx1"/>
                </a:solidFill>
              </a:rPr>
              <a:t>Jesteśmy sługami Winnicy Pańskiej </a:t>
            </a:r>
          </a:p>
          <a:p>
            <a:pPr algn="l"/>
            <a:r>
              <a:rPr lang="pl-PL" sz="1600" b="1" dirty="0" smtClean="0">
                <a:solidFill>
                  <a:schemeClr val="tx1"/>
                </a:solidFill>
              </a:rPr>
              <a:t>Głosimy Twe Słowo i moc!</a:t>
            </a:r>
            <a:endParaRPr lang="en-US" sz="1600" b="1" dirty="0" smtClean="0">
              <a:solidFill>
                <a:schemeClr val="tx1"/>
              </a:solidFill>
            </a:endParaRPr>
          </a:p>
          <a:p>
            <a:pPr algn="l"/>
            <a:endParaRPr lang="en-US" sz="1600" b="1" dirty="0">
              <a:solidFill>
                <a:schemeClr val="tx1"/>
              </a:solidFill>
            </a:endParaRPr>
          </a:p>
          <a:p>
            <a:pPr algn="l"/>
            <a:endParaRPr lang="en-US" sz="1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</TotalTime>
  <Words>124</Words>
  <Application>Microsoft Office PowerPoint</Application>
  <PresentationFormat>On-screen Show (4:3)</PresentationFormat>
  <Paragraphs>23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Czasy Eliasza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Dni Eliasza polish</dc:title>
  <dc:creator>admin</dc:creator>
  <cp:lastModifiedBy>admin</cp:lastModifiedBy>
  <cp:revision>7</cp:revision>
  <dcterms:created xsi:type="dcterms:W3CDTF">2026-09-30T19:52:32Z</dcterms:created>
  <dcterms:modified xsi:type="dcterms:W3CDTF">2026-10-08T02:00:12Z</dcterms:modified>
</cp:coreProperties>
</file>