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86A25-BB88-4C55-BFE3-EC13FFF509A0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12346-EE8B-4ECF-9268-B4DBFEF6872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ar and near the fields are teeming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7010400" cy="380999"/>
          </a:xfrm>
        </p:spPr>
        <p:txBody>
          <a:bodyPr>
            <a:normAutofit fontScale="90000"/>
          </a:bodyPr>
          <a:lstStyle/>
          <a:p>
            <a:r>
              <a:rPr lang="vi-VN" b="1" dirty="0"/>
              <a:t> 𝗖𝗿𝗶𝘀𝘁𝗼 𝗲𝘀𝘁𝗮́ 𝗯𝘂𝘀𝗰𝗮𝗻𝗱𝗼 </a:t>
            </a:r>
            <a:r>
              <a:rPr lang="vi-VN" b="1" dirty="0" smtClean="0"/>
              <a:t>𝗼𝗯𝗿𝗲𝗿𝗼𝘀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838200"/>
            <a:ext cx="8001000" cy="5029200"/>
          </a:xfrm>
        </p:spPr>
        <p:txBody>
          <a:bodyPr numCol="2">
            <a:noAutofit/>
          </a:bodyPr>
          <a:lstStyle/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Cristo está buscando obreros hoy 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que quieran ir con él.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¿Quién dirá: "Señor, contigo voy,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yo quiero serte fiel"?</a:t>
            </a:r>
          </a:p>
          <a:p>
            <a:pPr algn="l"/>
            <a:endParaRPr lang="es-ES" sz="18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800" b="1" dirty="0" smtClean="0">
                <a:solidFill>
                  <a:srgbClr val="FF0000"/>
                </a:solidFill>
              </a:rPr>
              <a:t>Coro:</a:t>
            </a:r>
          </a:p>
          <a:p>
            <a:pPr algn="l"/>
            <a:r>
              <a:rPr lang="es-ES" sz="1800" b="1" dirty="0" smtClean="0">
                <a:solidFill>
                  <a:srgbClr val="FF0000"/>
                </a:solidFill>
              </a:rPr>
              <a:t>¡Oh Señor!, es mucha tu labor,</a:t>
            </a:r>
          </a:p>
          <a:p>
            <a:pPr algn="l"/>
            <a:r>
              <a:rPr lang="es-ES" sz="1800" b="1" dirty="0" smtClean="0">
                <a:solidFill>
                  <a:srgbClr val="FF0000"/>
                </a:solidFill>
              </a:rPr>
              <a:t>y obreros faltan ya;</a:t>
            </a:r>
          </a:p>
          <a:p>
            <a:pPr algn="l"/>
            <a:r>
              <a:rPr lang="es-ES" sz="1800" b="1" dirty="0" smtClean="0">
                <a:solidFill>
                  <a:srgbClr val="FF0000"/>
                </a:solidFill>
              </a:rPr>
              <a:t>danos luz, ardiente fe y valor,</a:t>
            </a:r>
          </a:p>
          <a:p>
            <a:pPr algn="l"/>
            <a:r>
              <a:rPr lang="es-ES" sz="1800" b="1" dirty="0" smtClean="0">
                <a:solidFill>
                  <a:srgbClr val="FF0000"/>
                </a:solidFill>
              </a:rPr>
              <a:t>y obreros siempre habrá.</a:t>
            </a:r>
          </a:p>
          <a:p>
            <a:pPr algn="l"/>
            <a:endParaRPr lang="es-ES" sz="18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Cristo quiere mensajeros hoy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que anuncien su verdad.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¿Quién dirá: "Señor, yo listo estoy, 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haré tu voluntad"?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Hay </a:t>
            </a:r>
            <a:r>
              <a:rPr lang="es-ES" sz="1800" b="1" dirty="0" smtClean="0">
                <a:solidFill>
                  <a:schemeClr val="tx1"/>
                </a:solidFill>
              </a:rPr>
              <a:t>lugar si quieres trabajar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de Cristo en la labor.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Puedes de su gloria al mundo hablar, 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de su bondad y amor.</a:t>
            </a:r>
          </a:p>
          <a:p>
            <a:pPr algn="l"/>
            <a:endParaRPr lang="es-ES" sz="1800" b="1" dirty="0" smtClean="0">
              <a:solidFill>
                <a:schemeClr val="tx1"/>
              </a:solidFill>
            </a:endParaRPr>
          </a:p>
          <a:p>
            <a:pPr algn="l"/>
            <a:endParaRPr lang="es-ES" sz="18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¿Vives ya salvado por Jesús?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¿Su amor conoces ya?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¡Habla pues, </a:t>
            </a:r>
          </a:p>
          <a:p>
            <a:pPr algn="l"/>
            <a:r>
              <a:rPr lang="es-ES" sz="1800" b="1" dirty="0" smtClean="0">
                <a:solidFill>
                  <a:schemeClr val="tx1"/>
                </a:solidFill>
              </a:rPr>
              <a:t>anuncia que en la luz de Cristo vives ya!</a:t>
            </a:r>
            <a:endParaRPr lang="es-ES" sz="1800" b="1" dirty="0">
              <a:solidFill>
                <a:schemeClr val="tx1"/>
              </a:solidFill>
            </a:endParaRPr>
          </a:p>
          <a:p>
            <a:pPr algn="l"/>
            <a:endParaRPr lang="es-E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131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 𝗖𝗿𝗶𝘀𝘁𝗼 𝗲𝘀𝘁𝗮́ 𝗯𝘂𝘀𝗰𝗮𝗻𝗱𝗼 𝗼𝗯𝗿𝗲𝗿𝗼𝘀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 𝗖𝗿𝗶𝘀𝘁𝗼 𝗲𝘀𝘁𝗮́ 𝗯𝘂𝘀𝗰𝗮𝗻𝗱𝗼 𝗼𝗯𝗿𝗲𝗿𝗼𝘀 620 SPANISH</dc:title>
  <dc:creator>admin</dc:creator>
  <cp:lastModifiedBy>admin</cp:lastModifiedBy>
  <cp:revision>8</cp:revision>
  <dcterms:created xsi:type="dcterms:W3CDTF">2026-10-16T16:39:21Z</dcterms:created>
  <dcterms:modified xsi:type="dcterms:W3CDTF">2026-10-19T17:12:35Z</dcterms:modified>
</cp:coreProperties>
</file>