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FFD3-80D8-40E0-93F6-7779CDC2B27C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765D-E05E-4CD4-895B-02194FE2B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FFD3-80D8-40E0-93F6-7779CDC2B27C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765D-E05E-4CD4-895B-02194FE2B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FFD3-80D8-40E0-93F6-7779CDC2B27C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765D-E05E-4CD4-895B-02194FE2B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FFD3-80D8-40E0-93F6-7779CDC2B27C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765D-E05E-4CD4-895B-02194FE2B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FFD3-80D8-40E0-93F6-7779CDC2B27C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765D-E05E-4CD4-895B-02194FE2B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FFD3-80D8-40E0-93F6-7779CDC2B27C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765D-E05E-4CD4-895B-02194FE2B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FFD3-80D8-40E0-93F6-7779CDC2B27C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765D-E05E-4CD4-895B-02194FE2B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FFD3-80D8-40E0-93F6-7779CDC2B27C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765D-E05E-4CD4-895B-02194FE2B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FFD3-80D8-40E0-93F6-7779CDC2B27C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765D-E05E-4CD4-895B-02194FE2B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FFD3-80D8-40E0-93F6-7779CDC2B27C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765D-E05E-4CD4-895B-02194FE2B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FFD3-80D8-40E0-93F6-7779CDC2B27C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F765D-E05E-4CD4-895B-02194FE2B8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4FFD3-80D8-40E0-93F6-7779CDC2B27C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F765D-E05E-4CD4-895B-02194FE2B89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las! and Did my Savoir Bleed.jpg"/>
          <p:cNvPicPr>
            <a:picLocks noChangeAspect="1"/>
          </p:cNvPicPr>
          <p:nvPr userDrawn="1"/>
        </p:nvPicPr>
        <p:blipFill>
          <a:blip r:embed="rId13">
            <a:lum bright="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1"/>
            <a:ext cx="5181600" cy="6096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Auwe</a:t>
            </a:r>
            <a:r>
              <a:rPr lang="en-US" b="1" dirty="0" smtClean="0"/>
              <a:t> ! </a:t>
            </a:r>
            <a:r>
              <a:rPr lang="en-US" b="1" dirty="0" err="1" smtClean="0"/>
              <a:t>ua</a:t>
            </a:r>
            <a:r>
              <a:rPr lang="en-US" b="1" dirty="0" smtClean="0"/>
              <a:t> </a:t>
            </a:r>
            <a:r>
              <a:rPr lang="en-US" b="1" dirty="0" err="1" smtClean="0"/>
              <a:t>kalie</a:t>
            </a:r>
            <a:r>
              <a:rPr lang="en-US" b="1" dirty="0" smtClean="0"/>
              <a:t> wale </a:t>
            </a:r>
            <a:r>
              <a:rPr lang="en-US" b="1" dirty="0" err="1" smtClean="0"/>
              <a:t>ae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609600"/>
            <a:ext cx="2667000" cy="4191000"/>
          </a:xfrm>
        </p:spPr>
        <p:txBody>
          <a:bodyPr>
            <a:noAutofit/>
          </a:bodyPr>
          <a:lstStyle/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1. </a:t>
            </a:r>
            <a:r>
              <a:rPr lang="en-US" sz="1400" b="1" dirty="0" err="1" smtClean="0">
                <a:solidFill>
                  <a:schemeClr val="tx1"/>
                </a:solidFill>
              </a:rPr>
              <a:t>Auwe</a:t>
            </a:r>
            <a:r>
              <a:rPr lang="en-US" sz="1400" b="1" dirty="0" smtClean="0">
                <a:solidFill>
                  <a:schemeClr val="tx1"/>
                </a:solidFill>
              </a:rPr>
              <a:t> ! </a:t>
            </a:r>
            <a:r>
              <a:rPr lang="en-US" sz="1400" b="1" dirty="0" err="1" smtClean="0">
                <a:solidFill>
                  <a:schemeClr val="tx1"/>
                </a:solidFill>
              </a:rPr>
              <a:t>ua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kalie</a:t>
            </a:r>
            <a:r>
              <a:rPr lang="en-US" sz="1400" b="1" dirty="0" smtClean="0">
                <a:solidFill>
                  <a:schemeClr val="tx1"/>
                </a:solidFill>
              </a:rPr>
              <a:t> wale </a:t>
            </a:r>
            <a:r>
              <a:rPr lang="en-US" sz="1400" b="1" dirty="0" err="1" smtClean="0">
                <a:solidFill>
                  <a:schemeClr val="tx1"/>
                </a:solidFill>
              </a:rPr>
              <a:t>ae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Ke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koko</a:t>
            </a:r>
            <a:r>
              <a:rPr lang="en-US" sz="1400" b="1" dirty="0" smtClean="0">
                <a:solidFill>
                  <a:schemeClr val="tx1"/>
                </a:solidFill>
              </a:rPr>
              <a:t> o </a:t>
            </a:r>
            <a:r>
              <a:rPr lang="en-US" sz="1400" b="1" dirty="0" err="1" smtClean="0">
                <a:solidFill>
                  <a:schemeClr val="tx1"/>
                </a:solidFill>
              </a:rPr>
              <a:t>Iesu</a:t>
            </a:r>
            <a:r>
              <a:rPr lang="en-US" sz="1400" b="1" dirty="0" smtClean="0">
                <a:solidFill>
                  <a:schemeClr val="tx1"/>
                </a:solidFill>
              </a:rPr>
              <a:t> ;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Ua</a:t>
            </a:r>
            <a:r>
              <a:rPr lang="en-US" sz="1400" b="1" dirty="0" smtClean="0">
                <a:solidFill>
                  <a:schemeClr val="tx1"/>
                </a:solidFill>
              </a:rPr>
              <a:t> make </a:t>
            </a:r>
            <a:r>
              <a:rPr lang="en-US" sz="1400" b="1" dirty="0" err="1" smtClean="0">
                <a:solidFill>
                  <a:schemeClr val="tx1"/>
                </a:solidFill>
              </a:rPr>
              <a:t>eha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kuu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Alii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No </a:t>
            </a:r>
            <a:r>
              <a:rPr lang="en-US" sz="1400" b="1" dirty="0" err="1" smtClean="0">
                <a:solidFill>
                  <a:schemeClr val="tx1"/>
                </a:solidFill>
              </a:rPr>
              <a:t>ko'u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mau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kewa</a:t>
            </a:r>
            <a:r>
              <a:rPr lang="en-US" sz="1400" b="1" dirty="0" smtClean="0">
                <a:solidFill>
                  <a:schemeClr val="tx1"/>
                </a:solidFill>
              </a:rPr>
              <a:t> no.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2. He </a:t>
            </a:r>
            <a:r>
              <a:rPr lang="en-US" sz="1400" b="1" dirty="0" err="1" smtClean="0">
                <a:solidFill>
                  <a:schemeClr val="tx1"/>
                </a:solidFill>
              </a:rPr>
              <a:t>enuhe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lepo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kolo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wau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He </a:t>
            </a:r>
            <a:r>
              <a:rPr lang="en-US" sz="1400" b="1" dirty="0" err="1" smtClean="0">
                <a:solidFill>
                  <a:schemeClr val="tx1"/>
                </a:solidFill>
              </a:rPr>
              <a:t>kipi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hoomalau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Ua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lokomaikai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mai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Iesu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A make </a:t>
            </a:r>
            <a:r>
              <a:rPr lang="en-US" sz="1400" b="1" dirty="0" err="1" smtClean="0">
                <a:solidFill>
                  <a:schemeClr val="tx1"/>
                </a:solidFill>
              </a:rPr>
              <a:t>oia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no'u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3. </a:t>
            </a:r>
            <a:r>
              <a:rPr lang="en-US" sz="1400" b="1" dirty="0" err="1" smtClean="0">
                <a:solidFill>
                  <a:schemeClr val="tx1"/>
                </a:solidFill>
              </a:rPr>
              <a:t>Ua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pono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ko</a:t>
            </a:r>
            <a:r>
              <a:rPr lang="en-US" sz="1400" b="1" dirty="0" smtClean="0">
                <a:solidFill>
                  <a:schemeClr val="tx1"/>
                </a:solidFill>
              </a:rPr>
              <a:t> ka la </a:t>
            </a:r>
            <a:r>
              <a:rPr lang="en-US" sz="1400" b="1" dirty="0" err="1" smtClean="0">
                <a:solidFill>
                  <a:schemeClr val="tx1"/>
                </a:solidFill>
              </a:rPr>
              <a:t>lmna'e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I </a:t>
            </a:r>
            <a:r>
              <a:rPr lang="en-US" sz="1400" b="1" dirty="0" err="1" smtClean="0">
                <a:solidFill>
                  <a:schemeClr val="tx1"/>
                </a:solidFill>
              </a:rPr>
              <a:t>kona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nani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mau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A </a:t>
            </a:r>
            <a:r>
              <a:rPr lang="en-US" sz="1400" b="1" dirty="0" err="1" smtClean="0">
                <a:solidFill>
                  <a:schemeClr val="tx1"/>
                </a:solidFill>
              </a:rPr>
              <a:t>uki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mai</a:t>
            </a:r>
            <a:r>
              <a:rPr lang="en-US" sz="1400" b="1" dirty="0" smtClean="0">
                <a:solidFill>
                  <a:schemeClr val="tx1"/>
                </a:solidFill>
              </a:rPr>
              <a:t> ka </a:t>
            </a:r>
            <a:r>
              <a:rPr lang="en-US" sz="1400" b="1" dirty="0" err="1" smtClean="0">
                <a:solidFill>
                  <a:schemeClr val="tx1"/>
                </a:solidFill>
              </a:rPr>
              <a:t>pouli</a:t>
            </a:r>
            <a:r>
              <a:rPr lang="en-US" sz="1400" b="1" dirty="0" smtClean="0">
                <a:solidFill>
                  <a:schemeClr val="tx1"/>
                </a:solidFill>
              </a:rPr>
              <a:t> e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Maluna</a:t>
            </a:r>
            <a:r>
              <a:rPr lang="en-US" sz="1400" b="1" dirty="0" smtClean="0">
                <a:solidFill>
                  <a:schemeClr val="tx1"/>
                </a:solidFill>
              </a:rPr>
              <a:t> o </a:t>
            </a:r>
            <a:r>
              <a:rPr lang="en-US" sz="1400" b="1" dirty="0" err="1" smtClean="0">
                <a:solidFill>
                  <a:schemeClr val="tx1"/>
                </a:solidFill>
              </a:rPr>
              <a:t>ke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ao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4. He </a:t>
            </a:r>
            <a:r>
              <a:rPr lang="en-US" sz="1400" b="1" dirty="0" err="1" smtClean="0">
                <a:solidFill>
                  <a:schemeClr val="tx1"/>
                </a:solidFill>
              </a:rPr>
              <a:t>pono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koi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uki</a:t>
            </a:r>
            <a:r>
              <a:rPr lang="en-US" sz="1400" b="1" dirty="0" smtClean="0">
                <a:solidFill>
                  <a:schemeClr val="tx1"/>
                </a:solidFill>
              </a:rPr>
              <a:t> au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Ko'u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maka</a:t>
            </a:r>
            <a:r>
              <a:rPr lang="en-US" sz="1400" b="1" dirty="0" smtClean="0">
                <a:solidFill>
                  <a:schemeClr val="tx1"/>
                </a:solidFill>
              </a:rPr>
              <a:t>, a </a:t>
            </a:r>
            <a:r>
              <a:rPr lang="en-US" sz="1400" b="1" dirty="0" err="1" smtClean="0">
                <a:solidFill>
                  <a:schemeClr val="tx1"/>
                </a:solidFill>
              </a:rPr>
              <a:t>kulou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Uwe</a:t>
            </a:r>
            <a:r>
              <a:rPr lang="en-US" sz="1400" b="1" dirty="0" smtClean="0">
                <a:solidFill>
                  <a:schemeClr val="tx1"/>
                </a:solidFill>
              </a:rPr>
              <a:t>, a </a:t>
            </a:r>
            <a:r>
              <a:rPr lang="en-US" sz="1400" b="1" dirty="0" err="1" smtClean="0">
                <a:solidFill>
                  <a:schemeClr val="tx1"/>
                </a:solidFill>
              </a:rPr>
              <a:t>miki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lelepau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A </a:t>
            </a:r>
            <a:r>
              <a:rPr lang="en-US" sz="1400" b="1" dirty="0" err="1" smtClean="0">
                <a:solidFill>
                  <a:schemeClr val="tx1"/>
                </a:solidFill>
              </a:rPr>
              <a:t>alolia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ia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Iesu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5. Ma </a:t>
            </a:r>
            <a:r>
              <a:rPr lang="en-US" sz="1400" b="1" dirty="0" err="1" smtClean="0">
                <a:solidFill>
                  <a:schemeClr val="tx1"/>
                </a:solidFill>
              </a:rPr>
              <a:t>keia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ahaaina</a:t>
            </a:r>
            <a:r>
              <a:rPr lang="en-US" sz="1400" b="1" dirty="0" smtClean="0">
                <a:solidFill>
                  <a:schemeClr val="tx1"/>
                </a:solidFill>
              </a:rPr>
              <a:t> au,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E </a:t>
            </a:r>
            <a:r>
              <a:rPr lang="en-US" sz="1400" b="1" dirty="0" err="1" smtClean="0">
                <a:solidFill>
                  <a:schemeClr val="tx1"/>
                </a:solidFill>
              </a:rPr>
              <a:t>Iesu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ke</a:t>
            </a:r>
            <a:r>
              <a:rPr lang="en-US" sz="1400" b="1" dirty="0" smtClean="0">
                <a:solidFill>
                  <a:schemeClr val="tx1"/>
                </a:solidFill>
              </a:rPr>
              <a:t> '</a:t>
            </a:r>
            <a:r>
              <a:rPr lang="en-US" sz="1400" b="1" dirty="0" err="1" smtClean="0">
                <a:solidFill>
                  <a:schemeClr val="tx1"/>
                </a:solidFill>
              </a:rPr>
              <a:t>Lii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mau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Maanei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kookiki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kou</a:t>
            </a:r>
            <a:r>
              <a:rPr lang="en-US" sz="1400" b="1" dirty="0" smtClean="0">
                <a:solidFill>
                  <a:schemeClr val="tx1"/>
                </a:solidFill>
              </a:rPr>
              <a:t> no </a:t>
            </a:r>
            <a:r>
              <a:rPr lang="en-US" sz="1400" b="1" dirty="0" err="1" smtClean="0">
                <a:solidFill>
                  <a:schemeClr val="tx1"/>
                </a:solidFill>
              </a:rPr>
              <a:t>wau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E </a:t>
            </a:r>
            <a:r>
              <a:rPr lang="en-US" sz="1400" b="1" dirty="0" err="1" smtClean="0">
                <a:solidFill>
                  <a:schemeClr val="tx1"/>
                </a:solidFill>
              </a:rPr>
              <a:t>lilo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loa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nou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  <a:endParaRPr lang="en-US" sz="1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128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Auwe ! ua kalie wale ae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Auwe ! ua kalie wale ae  Hawaiian</dc:title>
  <dc:creator>admin</dc:creator>
  <cp:lastModifiedBy>admin</cp:lastModifiedBy>
  <cp:revision>19</cp:revision>
  <dcterms:created xsi:type="dcterms:W3CDTF">2026-03-10T17:07:52Z</dcterms:created>
  <dcterms:modified xsi:type="dcterms:W3CDTF">2026-10-04T20:47:50Z</dcterms:modified>
</cp:coreProperties>
</file>