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19" autoAdjust="0"/>
    <p:restoredTop sz="94591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E3A78-9918-4E0A-8261-2AE139A9DC36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D9649-9FAE-4EAA-85AB-5B154F58E90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ky 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162800" cy="533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err="1" smtClean="0"/>
              <a:t>Arnam</a:t>
            </a:r>
            <a:r>
              <a:rPr lang="en-US" b="1" dirty="0" smtClean="0"/>
              <a:t> </a:t>
            </a:r>
            <a:r>
              <a:rPr lang="en-US" b="1" dirty="0" smtClean="0"/>
              <a:t>Along pen Ne </a:t>
            </a:r>
            <a:r>
              <a:rPr lang="en-US" b="1" dirty="0" err="1" smtClean="0"/>
              <a:t>Damthap</a:t>
            </a:r>
            <a:r>
              <a:rPr lang="en-US" b="1" dirty="0" smtClean="0"/>
              <a:t> lo 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14400"/>
            <a:ext cx="7239000" cy="3657600"/>
          </a:xfrm>
        </p:spPr>
        <p:txBody>
          <a:bodyPr numCol="2">
            <a:noAutofit/>
          </a:bodyPr>
          <a:lstStyle/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Arnam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alongpen</a:t>
            </a:r>
            <a:r>
              <a:rPr lang="en-US" sz="1800" b="1" dirty="0" smtClean="0">
                <a:solidFill>
                  <a:schemeClr val="tx1"/>
                </a:solidFill>
              </a:rPr>
              <a:t> ne </a:t>
            </a:r>
            <a:r>
              <a:rPr lang="en-US" sz="1800" b="1" dirty="0" err="1" smtClean="0">
                <a:solidFill>
                  <a:schemeClr val="tx1"/>
                </a:solidFill>
              </a:rPr>
              <a:t>damthaplo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Non ne </a:t>
            </a:r>
            <a:r>
              <a:rPr lang="en-US" sz="1800" b="1" dirty="0" err="1" smtClean="0">
                <a:solidFill>
                  <a:schemeClr val="tx1"/>
                </a:solidFill>
              </a:rPr>
              <a:t>vangthu</a:t>
            </a:r>
            <a:r>
              <a:rPr lang="en-US" sz="1800" b="1" dirty="0" smtClean="0">
                <a:solidFill>
                  <a:schemeClr val="tx1"/>
                </a:solidFill>
              </a:rPr>
              <a:t> lo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Ninghanghe</a:t>
            </a:r>
            <a:r>
              <a:rPr lang="en-US" sz="1800" b="1" dirty="0" smtClean="0">
                <a:solidFill>
                  <a:schemeClr val="tx1"/>
                </a:solidFill>
              </a:rPr>
              <a:t> pap </a:t>
            </a:r>
            <a:r>
              <a:rPr lang="en-US" sz="1800" b="1" dirty="0" err="1" smtClean="0">
                <a:solidFill>
                  <a:schemeClr val="tx1"/>
                </a:solidFill>
              </a:rPr>
              <a:t>angbong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kedo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Hemphu</a:t>
            </a:r>
            <a:r>
              <a:rPr lang="en-US" sz="1800" b="1" dirty="0" smtClean="0">
                <a:solidFill>
                  <a:schemeClr val="tx1"/>
                </a:solidFill>
              </a:rPr>
              <a:t> ne </a:t>
            </a:r>
            <a:r>
              <a:rPr lang="en-US" sz="1800" b="1" dirty="0" err="1" smtClean="0">
                <a:solidFill>
                  <a:schemeClr val="tx1"/>
                </a:solidFill>
              </a:rPr>
              <a:t>vamgthu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lo.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Kerui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Ne </a:t>
            </a:r>
            <a:r>
              <a:rPr lang="en-US" sz="1800" b="1" dirty="0" err="1" smtClean="0">
                <a:solidFill>
                  <a:srgbClr val="FF0000"/>
                </a:solidFill>
              </a:rPr>
              <a:t>vanglo</a:t>
            </a:r>
            <a:r>
              <a:rPr lang="en-US" sz="1800" b="1" dirty="0" smtClean="0">
                <a:solidFill>
                  <a:srgbClr val="FF0000"/>
                </a:solidFill>
              </a:rPr>
              <a:t>, Ne </a:t>
            </a:r>
            <a:r>
              <a:rPr lang="en-US" sz="1800" b="1" dirty="0" err="1" smtClean="0">
                <a:solidFill>
                  <a:srgbClr val="FF0000"/>
                </a:solidFill>
              </a:rPr>
              <a:t>vanglo</a:t>
            </a:r>
            <a:r>
              <a:rPr lang="en-US" sz="18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Chongvirvelo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po</a:t>
            </a:r>
            <a:r>
              <a:rPr lang="en-US" sz="1800" b="1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Nang </a:t>
            </a:r>
            <a:r>
              <a:rPr lang="en-US" sz="1800" b="1" dirty="0" err="1" smtClean="0">
                <a:solidFill>
                  <a:srgbClr val="FF0000"/>
                </a:solidFill>
              </a:rPr>
              <a:t>jakong</a:t>
            </a:r>
            <a:r>
              <a:rPr lang="en-US" sz="1800" b="1" dirty="0" smtClean="0">
                <a:solidFill>
                  <a:srgbClr val="FF0000"/>
                </a:solidFill>
              </a:rPr>
              <a:t> pen ne </a:t>
            </a:r>
            <a:r>
              <a:rPr lang="en-US" sz="1800" b="1" dirty="0" err="1" smtClean="0">
                <a:solidFill>
                  <a:srgbClr val="FF0000"/>
                </a:solidFill>
              </a:rPr>
              <a:t>rainon</a:t>
            </a:r>
            <a:r>
              <a:rPr lang="en-US" sz="18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Hemphu</a:t>
            </a:r>
            <a:r>
              <a:rPr lang="en-US" sz="1800" b="1" dirty="0" smtClean="0">
                <a:solidFill>
                  <a:srgbClr val="FF0000"/>
                </a:solidFill>
              </a:rPr>
              <a:t>, ne </a:t>
            </a:r>
            <a:r>
              <a:rPr lang="en-US" sz="1800" b="1" dirty="0" err="1" smtClean="0">
                <a:solidFill>
                  <a:srgbClr val="FF0000"/>
                </a:solidFill>
              </a:rPr>
              <a:t>vanglo</a:t>
            </a:r>
            <a:r>
              <a:rPr lang="en-US" sz="18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Ajir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dingkluilo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kahingno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Non ne </a:t>
            </a:r>
            <a:r>
              <a:rPr lang="en-US" sz="1800" b="1" dirty="0" err="1" smtClean="0">
                <a:solidFill>
                  <a:schemeClr val="tx1"/>
                </a:solidFill>
              </a:rPr>
              <a:t>vamgthulo</a:t>
            </a:r>
            <a:r>
              <a:rPr lang="en-US" sz="1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Mekkri</a:t>
            </a:r>
            <a:r>
              <a:rPr lang="en-US" sz="1800" b="1" dirty="0" smtClean="0">
                <a:solidFill>
                  <a:schemeClr val="tx1"/>
                </a:solidFill>
              </a:rPr>
              <a:t> pen ne </a:t>
            </a:r>
            <a:r>
              <a:rPr lang="en-US" sz="1800" b="1" dirty="0" err="1" smtClean="0">
                <a:solidFill>
                  <a:schemeClr val="tx1"/>
                </a:solidFill>
              </a:rPr>
              <a:t>ning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cheruilo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Hemphu</a:t>
            </a:r>
            <a:r>
              <a:rPr lang="en-US" sz="1800" b="1" dirty="0" smtClean="0">
                <a:solidFill>
                  <a:schemeClr val="tx1"/>
                </a:solidFill>
              </a:rPr>
              <a:t> ne </a:t>
            </a:r>
            <a:r>
              <a:rPr lang="en-US" sz="1800" b="1" dirty="0" err="1" smtClean="0">
                <a:solidFill>
                  <a:schemeClr val="tx1"/>
                </a:solidFill>
              </a:rPr>
              <a:t>vanglo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Kedamthap</a:t>
            </a:r>
            <a:r>
              <a:rPr lang="en-US" sz="1800" b="1" dirty="0" smtClean="0">
                <a:solidFill>
                  <a:schemeClr val="tx1"/>
                </a:solidFill>
              </a:rPr>
              <a:t> pen ne </a:t>
            </a:r>
            <a:r>
              <a:rPr lang="en-US" sz="1800" b="1" dirty="0" err="1" smtClean="0">
                <a:solidFill>
                  <a:schemeClr val="tx1"/>
                </a:solidFill>
              </a:rPr>
              <a:t>lak-olo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Non ne </a:t>
            </a:r>
            <a:r>
              <a:rPr lang="en-US" sz="1800" b="1" dirty="0" err="1" smtClean="0">
                <a:solidFill>
                  <a:schemeClr val="tx1"/>
                </a:solidFill>
              </a:rPr>
              <a:t>vangthulo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Nang lam </a:t>
            </a:r>
            <a:r>
              <a:rPr lang="en-US" sz="1800" b="1" dirty="0" err="1" smtClean="0">
                <a:solidFill>
                  <a:schemeClr val="tx1"/>
                </a:solidFill>
              </a:rPr>
              <a:t>pensi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kaike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rengpo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Hemphu</a:t>
            </a:r>
            <a:r>
              <a:rPr lang="en-US" sz="1800" b="1" dirty="0" smtClean="0">
                <a:solidFill>
                  <a:schemeClr val="tx1"/>
                </a:solidFill>
              </a:rPr>
              <a:t> ne </a:t>
            </a:r>
            <a:r>
              <a:rPr lang="en-US" sz="1800" b="1" dirty="0" err="1" smtClean="0">
                <a:solidFill>
                  <a:schemeClr val="tx1"/>
                </a:solidFill>
              </a:rPr>
              <a:t>vanglo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74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Arnam Along pen Ne Damthap lo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Arnam Along pen Ne Damthap lo  Karbi  hymn </dc:title>
  <dc:creator>admin</dc:creator>
  <cp:lastModifiedBy>admin</cp:lastModifiedBy>
  <cp:revision>12</cp:revision>
  <dcterms:created xsi:type="dcterms:W3CDTF">2026-10-06T15:38:32Z</dcterms:created>
  <dcterms:modified xsi:type="dcterms:W3CDTF">2026-10-08T21:47:08Z</dcterms:modified>
</cp:coreProperties>
</file>