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0F41-24E0-40D5-8A6D-B437BB428DC0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E6FE-E86B-4253-BE0F-5DC06AA139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0F41-24E0-40D5-8A6D-B437BB428DC0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E6FE-E86B-4253-BE0F-5DC06AA139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0F41-24E0-40D5-8A6D-B437BB428DC0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E6FE-E86B-4253-BE0F-5DC06AA139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0F41-24E0-40D5-8A6D-B437BB428DC0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E6FE-E86B-4253-BE0F-5DC06AA139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0F41-24E0-40D5-8A6D-B437BB428DC0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E6FE-E86B-4253-BE0F-5DC06AA139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0F41-24E0-40D5-8A6D-B437BB428DC0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E6FE-E86B-4253-BE0F-5DC06AA139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0F41-24E0-40D5-8A6D-B437BB428DC0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E6FE-E86B-4253-BE0F-5DC06AA139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0F41-24E0-40D5-8A6D-B437BB428DC0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E6FE-E86B-4253-BE0F-5DC06AA139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0F41-24E0-40D5-8A6D-B437BB428DC0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E6FE-E86B-4253-BE0F-5DC06AA139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0F41-24E0-40D5-8A6D-B437BB428DC0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E6FE-E86B-4253-BE0F-5DC06AA139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0F41-24E0-40D5-8A6D-B437BB428DC0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E6FE-E86B-4253-BE0F-5DC06AA139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80F41-24E0-40D5-8A6D-B437BB428DC0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CE6FE-E86B-4253-BE0F-5DC06AA1392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oldiers of Christ, arise4.jpg"/>
          <p:cNvPicPr>
            <a:picLocks noChangeAspect="1"/>
          </p:cNvPicPr>
          <p:nvPr userDrawn="1"/>
        </p:nvPicPr>
        <p:blipFill>
          <a:blip r:embed="rId14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全副軍裝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2800" y="152401"/>
            <a:ext cx="2362200" cy="533399"/>
          </a:xfrm>
        </p:spPr>
        <p:txBody>
          <a:bodyPr>
            <a:normAutofit fontScale="90000"/>
          </a:bodyPr>
          <a:lstStyle/>
          <a:p>
            <a:r>
              <a:rPr lang="ko-KR" altLang="en-US" b="1" dirty="0" smtClean="0"/>
              <a:t>全副軍裝</a:t>
            </a:r>
            <a:endParaRPr lang="ko-KR" alt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12" y="1219200"/>
            <a:ext cx="9296400" cy="5410200"/>
          </a:xfrm>
        </p:spPr>
        <p:txBody>
          <a:bodyPr numCol="2">
            <a:noAutofit/>
          </a:bodyPr>
          <a:lstStyle/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揚旗！齊集列隊！穿戴全副軍裝，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能力與保障父神賜，靠上帝肝膽壯！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主宰大能無匹，統管百萬雄師，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奉基督天威與名字：猖獗魔鬼失意！</a:t>
            </a:r>
          </a:p>
          <a:p>
            <a:pPr algn="l"/>
            <a:endParaRPr lang="zh-TW" altLang="en-US" sz="1900" b="1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對壘龐大敵軍，緊湊、團結佈陣；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無視惡魔策略、毒計，旌海滔滔逼近。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身披正義明光，幽深勢力無方；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護甲、盔鎧，守我靈命，黑暗之子可</a:t>
            </a:r>
            <a:r>
              <a:rPr lang="zh-TW" altLang="en-US" sz="1900" b="1" dirty="0" smtClean="0">
                <a:solidFill>
                  <a:schemeClr val="tx1"/>
                </a:solidFill>
              </a:rPr>
              <a:t>抗！</a:t>
            </a:r>
            <a:endParaRPr lang="zh-TW" altLang="en-US" sz="1900" b="1" dirty="0" smtClean="0">
              <a:solidFill>
                <a:schemeClr val="tx1"/>
              </a:solidFill>
            </a:endParaRPr>
          </a:p>
          <a:p>
            <a:pPr algn="l"/>
            <a:endParaRPr lang="zh-TW" altLang="en-US" sz="1900" b="1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要戰鬥，願站穩！真理為束腰帶，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昂步挺首，勇毅前進，獻奉真心擁戴。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忠心、愛慕連通，守心臟，衞前胸：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護心寶鏡反照仇敵，公正、光輝廣送。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前</a:t>
            </a:r>
            <a:r>
              <a:rPr lang="zh-TW" altLang="en-US" sz="1900" b="1" dirty="0" smtClean="0">
                <a:solidFill>
                  <a:schemeClr val="tx1"/>
                </a:solidFill>
              </a:rPr>
              <a:t>程歧路甚多，福音鞋履穿妥；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勤練競跑，努力備戰，障礙、艱辛衝破！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穿梭惡道、斜坡，堅守聖召如初，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越過兇險、死蔭、邪蕩，奔向標</a:t>
            </a:r>
            <a:r>
              <a:rPr lang="zh-TW" altLang="en-US" sz="1900" b="1" dirty="0" smtClean="0">
                <a:solidFill>
                  <a:schemeClr val="tx1"/>
                </a:solidFill>
              </a:rPr>
              <a:t>竿、天</a:t>
            </a:r>
            <a:r>
              <a:rPr lang="zh-TW" altLang="en-US" sz="1900" b="1" dirty="0" smtClean="0">
                <a:solidFill>
                  <a:schemeClr val="tx1"/>
                </a:solidFill>
              </a:rPr>
              <a:t>國。</a:t>
            </a:r>
          </a:p>
          <a:p>
            <a:pPr algn="l"/>
            <a:endParaRPr lang="zh-TW" altLang="en-US" sz="1900" b="1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蓋上救恩面盔，高舉靈氣寶劍，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持著信心勝利護盾，撲滅魔鬼火箭；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多方結伴祈禱，儆醒仰望耶穌，</a:t>
            </a:r>
          </a:p>
          <a:p>
            <a:pPr algn="l"/>
            <a:r>
              <a:rPr lang="zh-TW" altLang="en-US" sz="1900" b="1" dirty="0" smtClean="0">
                <a:solidFill>
                  <a:schemeClr val="tx1"/>
                </a:solidFill>
              </a:rPr>
              <a:t>待鐘聲響，鞍甲齊備，主愛奧妙宣告</a:t>
            </a:r>
            <a:r>
              <a:rPr lang="zh-TW" altLang="en-US" sz="1900" b="1" dirty="0" smtClean="0">
                <a:solidFill>
                  <a:schemeClr val="tx1"/>
                </a:solidFill>
              </a:rPr>
              <a:t>。</a:t>
            </a:r>
            <a:endParaRPr lang="zh-TW" altLang="en-US" sz="19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318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全副軍裝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基督精兵奮起</dc:title>
  <dc:creator>admin</dc:creator>
  <cp:lastModifiedBy>admin</cp:lastModifiedBy>
  <cp:revision>7</cp:revision>
  <dcterms:created xsi:type="dcterms:W3CDTF">2026-08-27T08:08:27Z</dcterms:created>
  <dcterms:modified xsi:type="dcterms:W3CDTF">2026-09-03T16:31:37Z</dcterms:modified>
</cp:coreProperties>
</file>