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4664" autoAdjust="0"/>
  </p:normalViewPr>
  <p:slideViewPr>
    <p:cSldViewPr>
      <p:cViewPr varScale="1">
        <p:scale>
          <a:sx n="105" d="100"/>
          <a:sy n="105" d="100"/>
        </p:scale>
        <p:origin x="-175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1DA38-5859-42B1-BCC7-C7C82E8E954F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4BA29-714B-4576-82EE-F20D87E5EE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1DA38-5859-42B1-BCC7-C7C82E8E954F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4BA29-714B-4576-82EE-F20D87E5EE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1DA38-5859-42B1-BCC7-C7C82E8E954F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4BA29-714B-4576-82EE-F20D87E5EE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1DA38-5859-42B1-BCC7-C7C82E8E954F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4BA29-714B-4576-82EE-F20D87E5EE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1DA38-5859-42B1-BCC7-C7C82E8E954F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4BA29-714B-4576-82EE-F20D87E5EE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1DA38-5859-42B1-BCC7-C7C82E8E954F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4BA29-714B-4576-82EE-F20D87E5EE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1DA38-5859-42B1-BCC7-C7C82E8E954F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4BA29-714B-4576-82EE-F20D87E5EE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1DA38-5859-42B1-BCC7-C7C82E8E954F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4BA29-714B-4576-82EE-F20D87E5EE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1DA38-5859-42B1-BCC7-C7C82E8E954F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4BA29-714B-4576-82EE-F20D87E5EE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1DA38-5859-42B1-BCC7-C7C82E8E954F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4BA29-714B-4576-82EE-F20D87E5EE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1DA38-5859-42B1-BCC7-C7C82E8E954F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4BA29-714B-4576-82EE-F20D87E5EE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41DA38-5859-42B1-BCC7-C7C82E8E954F}" type="datetimeFigureOut">
              <a:rPr lang="en-US" smtClean="0"/>
              <a:pPr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4BA29-714B-4576-82EE-F20D87E5EE6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How Firm a Foundation1.jpg"/>
          <p:cNvPicPr>
            <a:picLocks noChangeAspect="1"/>
          </p:cNvPicPr>
          <p:nvPr userDrawn="1"/>
        </p:nvPicPr>
        <p:blipFill>
          <a:blip r:embed="rId13">
            <a:lum bright="6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42908" y="0"/>
            <a:ext cx="9572660" cy="50004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th-TH" b="1" dirty="0" smtClean="0"/>
              <a:t>ความ</a:t>
            </a:r>
            <a:r>
              <a:rPr lang="th-TH" b="1" dirty="0"/>
              <a:t>เชื่อศิษย์พระ</a:t>
            </a:r>
            <a:r>
              <a:rPr lang="th-TH" b="1" dirty="0" smtClean="0"/>
              <a:t>เยซู</a:t>
            </a:r>
            <a:r>
              <a:rPr lang="en-US" b="1" dirty="0" smtClean="0"/>
              <a:t>(Tune </a:t>
            </a:r>
            <a:r>
              <a:rPr lang="en-US" b="1" dirty="0" err="1" smtClean="0"/>
              <a:t>Adeste</a:t>
            </a:r>
            <a:r>
              <a:rPr lang="en-US" b="1" dirty="0" smtClean="0"/>
              <a:t> </a:t>
            </a:r>
            <a:r>
              <a:rPr lang="en-US" b="1" dirty="0" err="1" smtClean="0"/>
              <a:t>Fideles</a:t>
            </a:r>
            <a:r>
              <a:rPr lang="en-US" b="1" dirty="0" smtClean="0"/>
              <a:t>)</a:t>
            </a:r>
            <a:r>
              <a:rPr lang="th-TH" b="1" dirty="0"/>
              <a:t/>
            </a:r>
            <a:br>
              <a:rPr lang="th-TH" b="1" dirty="0"/>
            </a:b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58" y="642918"/>
            <a:ext cx="4572032" cy="4210064"/>
          </a:xfrm>
        </p:spPr>
        <p:txBody>
          <a:bodyPr>
            <a:noAutofit/>
          </a:bodyPr>
          <a:lstStyle/>
          <a:p>
            <a:pPr algn="l"/>
            <a:r>
              <a:rPr lang="th-TH" sz="1400" b="1" dirty="0" smtClean="0">
                <a:solidFill>
                  <a:schemeClr val="tx1"/>
                </a:solidFill>
              </a:rPr>
              <a:t>1.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th-TH" sz="1400" b="1" dirty="0" smtClean="0">
                <a:solidFill>
                  <a:schemeClr val="tx1"/>
                </a:solidFill>
              </a:rPr>
              <a:t>ความเชื่อศิษย์พระเยซูตั้งอยู่บนโอวาท</a:t>
            </a:r>
          </a:p>
          <a:p>
            <a:pPr algn="l"/>
            <a:r>
              <a:rPr lang="th-TH" sz="1400" b="1" dirty="0" smtClean="0">
                <a:solidFill>
                  <a:schemeClr val="tx1"/>
                </a:solidFill>
              </a:rPr>
              <a:t>พระองค์ทรงประสาทเป็นรากฐานความศรัทธา</a:t>
            </a:r>
          </a:p>
          <a:p>
            <a:pPr algn="l"/>
            <a:r>
              <a:rPr lang="th-TH" sz="1400" b="1" dirty="0" smtClean="0">
                <a:solidFill>
                  <a:schemeClr val="tx1"/>
                </a:solidFill>
              </a:rPr>
              <a:t>ไม่มีคำอื่นใดจะไว้ใจได้เช่นนี้</a:t>
            </a:r>
          </a:p>
          <a:p>
            <a:pPr algn="l"/>
            <a:r>
              <a:rPr lang="th-TH" sz="1400" b="1" dirty="0" smtClean="0">
                <a:solidFill>
                  <a:schemeClr val="tx1"/>
                </a:solidFill>
              </a:rPr>
              <a:t>เพราะว่าพระคัมภีร์ได้สอนชี้ทางรอดบาป</a:t>
            </a:r>
          </a:p>
          <a:p>
            <a:pPr algn="l"/>
            <a:r>
              <a:rPr lang="th-TH" sz="1400" b="1" dirty="0" smtClean="0">
                <a:solidFill>
                  <a:schemeClr val="tx1"/>
                </a:solidFill>
              </a:rPr>
              <a:t>เพราะว่าพระคัมภีร์ได้สอนชี้ทางรอดบาป</a:t>
            </a:r>
          </a:p>
          <a:p>
            <a:pPr algn="l"/>
            <a:endParaRPr lang="th-TH" sz="1400" b="1" dirty="0" smtClean="0">
              <a:solidFill>
                <a:schemeClr val="tx1"/>
              </a:solidFill>
            </a:endParaRPr>
          </a:p>
          <a:p>
            <a:pPr algn="l"/>
            <a:r>
              <a:rPr lang="th-TH" sz="1400" b="1" dirty="0" smtClean="0">
                <a:solidFill>
                  <a:schemeClr val="tx1"/>
                </a:solidFill>
              </a:rPr>
              <a:t>2.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th-TH" sz="1400" b="1" dirty="0" smtClean="0">
                <a:solidFill>
                  <a:schemeClr val="tx1"/>
                </a:solidFill>
              </a:rPr>
              <a:t>อย่ากลัวอะไรเลยพระเยซูทรงอยู่ด้วย</a:t>
            </a:r>
          </a:p>
          <a:p>
            <a:pPr algn="l"/>
            <a:r>
              <a:rPr lang="th-TH" sz="1400" b="1" dirty="0" smtClean="0">
                <a:solidFill>
                  <a:schemeClr val="tx1"/>
                </a:solidFill>
              </a:rPr>
              <a:t>ทรงช่วยและคุ้มครองป้องกันภัยอันตราย</a:t>
            </a:r>
          </a:p>
          <a:p>
            <a:pPr algn="l"/>
            <a:r>
              <a:rPr lang="th-TH" sz="1400" b="1" dirty="0" smtClean="0">
                <a:solidFill>
                  <a:schemeClr val="tx1"/>
                </a:solidFill>
              </a:rPr>
              <a:t>พระองค์เป็นพระเจ้าผู้ประทานฤทธิ์อำนาจ</a:t>
            </a:r>
          </a:p>
          <a:p>
            <a:pPr algn="l"/>
            <a:r>
              <a:rPr lang="th-TH" sz="1400" b="1" dirty="0" smtClean="0">
                <a:solidFill>
                  <a:schemeClr val="tx1"/>
                </a:solidFill>
              </a:rPr>
              <a:t>ให้ท่านเกิดสามารถได้มีชัยแก่หมู่มาร</a:t>
            </a:r>
          </a:p>
          <a:p>
            <a:pPr algn="l"/>
            <a:r>
              <a:rPr lang="th-TH" sz="1400" b="1" dirty="0" smtClean="0">
                <a:solidFill>
                  <a:schemeClr val="tx1"/>
                </a:solidFill>
              </a:rPr>
              <a:t>ให้ท่านเกิดสามารถได้มีชัยแก่หมู่มาร</a:t>
            </a:r>
          </a:p>
          <a:p>
            <a:pPr algn="l"/>
            <a:endParaRPr lang="th-TH" sz="1400" b="1" dirty="0" smtClean="0">
              <a:solidFill>
                <a:schemeClr val="tx1"/>
              </a:solidFill>
            </a:endParaRPr>
          </a:p>
          <a:p>
            <a:pPr algn="l"/>
            <a:r>
              <a:rPr lang="th-TH" sz="1400" b="1" dirty="0" smtClean="0">
                <a:solidFill>
                  <a:schemeClr val="tx1"/>
                </a:solidFill>
              </a:rPr>
              <a:t>3.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th-TH" sz="1400" b="1" dirty="0" smtClean="0">
                <a:solidFill>
                  <a:schemeClr val="tx1"/>
                </a:solidFill>
              </a:rPr>
              <a:t>พระเจ้าส่งตัวท่านไปทำงานตำบลใด</a:t>
            </a:r>
          </a:p>
          <a:p>
            <a:pPr algn="l"/>
            <a:r>
              <a:rPr lang="th-TH" sz="1400" b="1" dirty="0" smtClean="0">
                <a:solidFill>
                  <a:schemeClr val="tx1"/>
                </a:solidFill>
              </a:rPr>
              <a:t>ไม่ควรกังวลใจเพราะพระเจ้าทรงอยู่ด้วย</a:t>
            </a:r>
          </a:p>
          <a:p>
            <a:pPr algn="l"/>
            <a:r>
              <a:rPr lang="th-TH" sz="1400" b="1" dirty="0" smtClean="0">
                <a:solidFill>
                  <a:schemeClr val="tx1"/>
                </a:solidFill>
              </a:rPr>
              <a:t>มาตรแม้นจะยุ่งยากหรือลำบากสักเพียงไร</a:t>
            </a:r>
          </a:p>
          <a:p>
            <a:pPr algn="l"/>
            <a:r>
              <a:rPr lang="th-TH" sz="1400" b="1" dirty="0" smtClean="0">
                <a:solidFill>
                  <a:schemeClr val="tx1"/>
                </a:solidFill>
              </a:rPr>
              <a:t>พระองค์ทรงจัดให้สุขสบายตามสมควร</a:t>
            </a:r>
          </a:p>
          <a:p>
            <a:pPr algn="l"/>
            <a:r>
              <a:rPr lang="th-TH" sz="1400" b="1" dirty="0" smtClean="0">
                <a:solidFill>
                  <a:schemeClr val="tx1"/>
                </a:solidFill>
              </a:rPr>
              <a:t>พระองค์ทรงจัดให้สุขสบายตามสมควร</a:t>
            </a:r>
          </a:p>
          <a:p>
            <a:pPr algn="l"/>
            <a:endParaRPr lang="th-TH" sz="1400" b="1" dirty="0" smtClean="0">
              <a:solidFill>
                <a:schemeClr val="tx1"/>
              </a:solidFill>
            </a:endParaRPr>
          </a:p>
          <a:p>
            <a:pPr algn="l"/>
            <a:r>
              <a:rPr lang="th-TH" sz="1400" b="1" dirty="0" smtClean="0">
                <a:solidFill>
                  <a:schemeClr val="tx1"/>
                </a:solidFill>
              </a:rPr>
              <a:t>4.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th-TH" sz="1400" b="1" dirty="0" smtClean="0">
                <a:solidFill>
                  <a:schemeClr val="tx1"/>
                </a:solidFill>
              </a:rPr>
              <a:t>วิญญาณที่อาศัยอยู่ในองค์พระเยซู</a:t>
            </a:r>
          </a:p>
          <a:p>
            <a:pPr algn="l"/>
            <a:r>
              <a:rPr lang="th-TH" sz="1400" b="1" dirty="0" smtClean="0">
                <a:solidFill>
                  <a:schemeClr val="tx1"/>
                </a:solidFill>
              </a:rPr>
              <a:t>พระองค์ทรงอุ้มชูไม่ทอดทิ้งให้ศัตรู</a:t>
            </a:r>
          </a:p>
          <a:p>
            <a:pPr algn="l"/>
            <a:r>
              <a:rPr lang="th-TH" sz="1400" b="1" dirty="0" smtClean="0">
                <a:solidFill>
                  <a:schemeClr val="tx1"/>
                </a:solidFill>
              </a:rPr>
              <a:t>ถ้าแม้มีมารร้ายอยากทำลายวิญญาณนั้น</a:t>
            </a:r>
          </a:p>
          <a:p>
            <a:pPr algn="l"/>
            <a:r>
              <a:rPr lang="th-TH" sz="1400" b="1" dirty="0" smtClean="0">
                <a:solidFill>
                  <a:schemeClr val="tx1"/>
                </a:solidFill>
              </a:rPr>
              <a:t>พระองค์ทรงประคองไม่ทอดทิ้งเราเดียวดาย</a:t>
            </a:r>
          </a:p>
          <a:p>
            <a:pPr algn="l"/>
            <a:r>
              <a:rPr lang="th-TH" sz="1400" b="1" dirty="0" smtClean="0">
                <a:solidFill>
                  <a:schemeClr val="tx1"/>
                </a:solidFill>
              </a:rPr>
              <a:t>พระองค์ทรงประคองไม่ทอดทิ้งเราเดียวดาย.</a:t>
            </a:r>
            <a:endParaRPr lang="en-US" sz="1400" b="1" dirty="0" smtClean="0">
              <a:solidFill>
                <a:schemeClr val="tx1"/>
              </a:solidFill>
            </a:endParaRPr>
          </a:p>
          <a:p>
            <a:pPr algn="l"/>
            <a:endParaRPr lang="en-US" sz="14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400" b="1" dirty="0" smtClean="0">
                <a:solidFill>
                  <a:schemeClr val="tx1"/>
                </a:solidFill>
              </a:rPr>
              <a:t>https://youtu.be/V2BKR34C5IE?si=HT5xvW9fXda2ALF4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2261</TotalTime>
  <Words>179</Words>
  <Application>Microsoft Office PowerPoint</Application>
  <PresentationFormat>On-screen Show (4:3)</PresentationFormat>
  <Paragraphs>26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 ความเชื่อศิษย์พระเยซู(Tune Adeste Fideles)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ความเชื่อศิษย์พระเยซู </dc:title>
  <dc:creator>mary</dc:creator>
  <cp:lastModifiedBy>admin</cp:lastModifiedBy>
  <cp:revision>9</cp:revision>
  <dcterms:created xsi:type="dcterms:W3CDTF">2021-07-30T16:33:36Z</dcterms:created>
  <dcterms:modified xsi:type="dcterms:W3CDTF">2026-09-10T14:47:17Z</dcterms:modified>
</cp:coreProperties>
</file>