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8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0B186-1513-4D79-95EB-EFC4AC4EF2F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24D08-3183-4090-97BD-A074A56E05E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ing Hallelujah To The Lord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8458200" cy="304800"/>
          </a:xfrm>
        </p:spPr>
        <p:txBody>
          <a:bodyPr>
            <a:noAutofit/>
          </a:bodyPr>
          <a:lstStyle/>
          <a:p>
            <a:r>
              <a:rPr lang="te-IN" sz="2800" b="1" dirty="0" smtClean="0"/>
              <a:t>హల్లెలూయా పాట పాడుడి</a:t>
            </a:r>
            <a:r>
              <a:rPr lang="en-US" sz="2800" b="1" dirty="0" smtClean="0"/>
              <a:t> </a:t>
            </a:r>
            <a:r>
              <a:rPr lang="en-US" sz="2800" dirty="0" smtClean="0"/>
              <a:t> </a:t>
            </a:r>
            <a:r>
              <a:rPr lang="en-US" sz="2800" b="1" dirty="0" smtClean="0"/>
              <a:t>Hallelujah </a:t>
            </a:r>
            <a:r>
              <a:rPr lang="en-US" sz="2800" b="1" dirty="0" err="1" smtClean="0"/>
              <a:t>ani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Padedhan</a:t>
            </a:r>
            <a:endParaRPr lang="en-US" sz="28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752600" y="990600"/>
            <a:ext cx="7086600" cy="2895600"/>
          </a:xfrm>
        </p:spPr>
        <p:txBody>
          <a:bodyPr numCol="2">
            <a:normAutofit fontScale="77500" lnSpcReduction="20000"/>
          </a:bodyPr>
          <a:lstStyle/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అని పాడెదన్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అని పాడెదన్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హాల్లేలూయా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అని పాడెదన్</a:t>
            </a:r>
          </a:p>
          <a:p>
            <a:pPr algn="l"/>
            <a:endParaRPr lang="te-IN" sz="1400" b="1" dirty="0" smtClean="0">
              <a:solidFill>
                <a:schemeClr val="tx1"/>
              </a:solidFill>
            </a:endParaRP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మృత్యుం జయుడని పాడెదన్ 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మృత్యుం జయుడని పాడెదన్ 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మృత్యుం జయుడా మృత్యం జయుడా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మృత్యుం జయుడని పాడెదన్ </a:t>
            </a:r>
          </a:p>
          <a:p>
            <a:pPr algn="l"/>
            <a:endParaRPr lang="te-IN" sz="1400" b="1" dirty="0" smtClean="0">
              <a:solidFill>
                <a:schemeClr val="tx1"/>
              </a:solidFill>
            </a:endParaRP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అని పాడెదన్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అని పాడెదన్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హాల్లేలూయా</a:t>
            </a:r>
          </a:p>
          <a:p>
            <a:pPr algn="l"/>
            <a:r>
              <a:rPr lang="te-IN" sz="1400" b="1" dirty="0" smtClean="0">
                <a:solidFill>
                  <a:schemeClr val="tx1"/>
                </a:solidFill>
              </a:rPr>
              <a:t>హాల్లేలూయా అని పాడెదన్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te-IN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Hallelujah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 Pa  </a:t>
            </a:r>
            <a:r>
              <a:rPr lang="en-US" sz="1400" b="1" dirty="0" err="1" smtClean="0">
                <a:solidFill>
                  <a:schemeClr val="tx1"/>
                </a:solidFill>
              </a:rPr>
              <a:t>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Mruthyum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jayudani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Mruthyum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jayudani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Mruthyum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jayuda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Mruthyum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Jayuda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Mruthyum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jayudani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Hallelujah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Hallelujah </a:t>
            </a:r>
            <a:r>
              <a:rPr lang="en-US" sz="1400" b="1" dirty="0" err="1" smtClean="0">
                <a:solidFill>
                  <a:schemeClr val="tx1"/>
                </a:solidFill>
              </a:rPr>
              <a:t>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Padedhan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77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హల్లెలూయా పాట పాడుడి  Hallelujah ani Padedhan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హల్లెలూయా పాట పాడుడి  Hallelujah ani Padedhan</dc:title>
  <dc:creator>admin</dc:creator>
  <cp:lastModifiedBy>admin</cp:lastModifiedBy>
  <cp:revision>1</cp:revision>
  <dcterms:created xsi:type="dcterms:W3CDTF">2026-09-18T01:19:26Z</dcterms:created>
  <dcterms:modified xsi:type="dcterms:W3CDTF">2026-09-18T01:22:01Z</dcterms:modified>
</cp:coreProperties>
</file>