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859D0-983D-4F32-BAA3-26AA62CD9C7E}" type="datetimeFigureOut">
              <a:rPr lang="en-US" smtClean="0"/>
              <a:pPr/>
              <a:t>9/11/2026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12992-AF3A-443C-84AD-A3AECCF4F19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bide With Me.jpg"/>
          <p:cNvPicPr>
            <a:picLocks noChangeAspect="1"/>
          </p:cNvPicPr>
          <p:nvPr userDrawn="1"/>
        </p:nvPicPr>
        <p:blipFill>
          <a:blip r:embed="rId14" cstate="print">
            <a:lum bright="53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Raathriyayyena Nnedaobaayak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304800"/>
            <a:ext cx="5943600" cy="304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te-IN" sz="3200" b="1" dirty="0" smtClean="0"/>
              <a:t>రాత్రియయ్యెనడఁబాయకు</a:t>
            </a:r>
            <a:r>
              <a:rPr lang="te-IN" sz="3200" b="1" dirty="0"/>
              <a:t/>
            </a:r>
            <a:br>
              <a:rPr lang="te-IN" sz="3200" b="1" dirty="0"/>
            </a:br>
            <a:r>
              <a:rPr lang="en-US" sz="3200" b="1" dirty="0" err="1"/>
              <a:t>Raathriyayyena</a:t>
            </a:r>
            <a:r>
              <a:rPr lang="en-US" sz="3200" b="1" dirty="0"/>
              <a:t> </a:t>
            </a:r>
            <a:r>
              <a:rPr lang="en-US" sz="3200" b="1" dirty="0" err="1"/>
              <a:t>Nnedaobaayaku</a:t>
            </a:r>
            <a:r>
              <a:rPr lang="en-US" sz="3200" b="1" dirty="0"/>
              <a:t/>
            </a:r>
            <a:br>
              <a:rPr lang="en-US" sz="3200" b="1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3429000" cy="3581400"/>
          </a:xfrm>
        </p:spPr>
        <p:txBody>
          <a:bodyPr>
            <a:noAutofit/>
          </a:bodyPr>
          <a:lstStyle/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రాత్రియయ్యెన న్నెడఁబాయకు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ధాత్రిపైఁ జీఁకతులుఁ గ్రమ్మెను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సహాయ మేమి లేనివారికి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సహాయుఁడా, నన్ బాసిపోకుమీ.</a:t>
            </a:r>
          </a:p>
          <a:p>
            <a:pPr algn="l"/>
            <a:endParaRPr lang="te-IN" sz="1000" b="1" dirty="0" smtClean="0">
              <a:solidFill>
                <a:schemeClr val="tx1"/>
              </a:solidFill>
            </a:endParaRP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ఏకాలంబైన నీ సహాయము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లేక పిశాచిన్ గెల్వఁజాలను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నీకంటె నాకు లేదుగా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లోక ప్రకాశుఁడా, నన్ బాయకు.</a:t>
            </a:r>
          </a:p>
          <a:p>
            <a:pPr algn="l"/>
            <a:endParaRPr lang="te-IN" sz="1000" b="1" dirty="0" smtClean="0">
              <a:solidFill>
                <a:schemeClr val="tx1"/>
              </a:solidFill>
            </a:endParaRP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నా చెంత నీవు చేరియుండఁగ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ఏ చింతయైన నన్ను సోకునా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ఏ శత్రువైన నన్ను గెల్చునా?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నా శైలమా, నన్ బాసిపోకుమా.</a:t>
            </a:r>
          </a:p>
          <a:p>
            <a:pPr algn="l"/>
            <a:endParaRPr lang="te-IN" sz="1000" b="1" dirty="0" smtClean="0">
              <a:solidFill>
                <a:schemeClr val="tx1"/>
              </a:solidFill>
            </a:endParaRP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సమృద్ధుఁడు సహాయుఁ డాయెను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ఓ మృత్యువా నీ ముల్లు గెల్చునా?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సమాధి నీకు జయమబ్బునా?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మా మధ్యమున్ సర్వేశ పాయకు.</a:t>
            </a:r>
          </a:p>
          <a:p>
            <a:pPr algn="l"/>
            <a:endParaRPr lang="te-IN" sz="1000" b="1" dirty="0" smtClean="0">
              <a:solidFill>
                <a:schemeClr val="tx1"/>
              </a:solidFill>
            </a:endParaRP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రేవు నేఁ జేరఁబోవు వేళలోన్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కావుమయ్యా నీ దీప్తిఁ జూపుచున్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చావు జీవంబులందు నైనను</a:t>
            </a:r>
          </a:p>
          <a:p>
            <a:pPr algn="l"/>
            <a:r>
              <a:rPr lang="te-IN" sz="1400" b="1" dirty="0" smtClean="0">
                <a:solidFill>
                  <a:schemeClr val="tx1"/>
                </a:solidFill>
              </a:rPr>
              <a:t>నీవు తోడై నన్ బాసిపోకుము.</a:t>
            </a:r>
            <a:endParaRPr lang="en-US" sz="1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81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రాత్రియయ్యెనడఁబాయకు Raathriyayyena Nnedaobaayaku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రాత్రియయ్యె నన్నెడబాయకు Raathriaayaen   telugu</dc:title>
  <dc:creator>admin</dc:creator>
  <cp:lastModifiedBy>admin</cp:lastModifiedBy>
  <cp:revision>4</cp:revision>
  <dcterms:created xsi:type="dcterms:W3CDTF">2026-09-10T03:24:16Z</dcterms:created>
  <dcterms:modified xsi:type="dcterms:W3CDTF">2026-09-11T22:41:52Z</dcterms:modified>
</cp:coreProperties>
</file>