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4664" autoAdjust="0"/>
  </p:normalViewPr>
  <p:slideViewPr>
    <p:cSldViewPr>
      <p:cViewPr varScale="1">
        <p:scale>
          <a:sx n="105" d="100"/>
          <a:sy n="105" d="100"/>
        </p:scale>
        <p:origin x="-175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1340-585B-45BF-A3C9-A182406EDEA4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03E2-8DB7-4551-B625-2275BE4D70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1340-585B-45BF-A3C9-A182406EDEA4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03E2-8DB7-4551-B625-2275BE4D70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1340-585B-45BF-A3C9-A182406EDEA4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03E2-8DB7-4551-B625-2275BE4D70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1340-585B-45BF-A3C9-A182406EDEA4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03E2-8DB7-4551-B625-2275BE4D70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1340-585B-45BF-A3C9-A182406EDEA4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03E2-8DB7-4551-B625-2275BE4D70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1340-585B-45BF-A3C9-A182406EDEA4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03E2-8DB7-4551-B625-2275BE4D70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1340-585B-45BF-A3C9-A182406EDEA4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03E2-8DB7-4551-B625-2275BE4D70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1340-585B-45BF-A3C9-A182406EDEA4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03E2-8DB7-4551-B625-2275BE4D70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1340-585B-45BF-A3C9-A182406EDEA4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03E2-8DB7-4551-B625-2275BE4D70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1340-585B-45BF-A3C9-A182406EDEA4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03E2-8DB7-4551-B625-2275BE4D70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61340-585B-45BF-A3C9-A182406EDEA4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503E2-8DB7-4551-B625-2275BE4D70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61340-585B-45BF-A3C9-A182406EDEA4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503E2-8DB7-4551-B625-2275BE4D700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Lord, I hear of show’rs of blessing.jpg"/>
          <p:cNvPicPr>
            <a:picLocks noChangeAspect="1"/>
          </p:cNvPicPr>
          <p:nvPr userDrawn="1"/>
        </p:nvPicPr>
        <p:blipFill>
          <a:blip r:embed="rId13">
            <a:lum bright="5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81000"/>
            <a:ext cx="6400800" cy="457200"/>
          </a:xfrm>
        </p:spPr>
        <p:txBody>
          <a:bodyPr>
            <a:normAutofit fontScale="90000"/>
          </a:bodyPr>
          <a:lstStyle/>
          <a:p>
            <a:r>
              <a:rPr lang="te-IN" b="1" dirty="0" smtClean="0"/>
              <a:t>యేసు నీ సదాత్‌మ వృష్టి</a:t>
            </a:r>
            <a:br>
              <a:rPr lang="te-IN" b="1" dirty="0" smtClean="0"/>
            </a:br>
            <a:r>
              <a:rPr lang="en-US" b="1" dirty="0" err="1" smtClean="0"/>
              <a:t>Yesu</a:t>
            </a:r>
            <a:r>
              <a:rPr lang="en-US" b="1" dirty="0" smtClean="0"/>
              <a:t> </a:t>
            </a:r>
            <a:r>
              <a:rPr lang="en-US" b="1" dirty="0" smtClean="0"/>
              <a:t>Nee </a:t>
            </a:r>
            <a:r>
              <a:rPr lang="en-US" b="1" dirty="0" err="1" smtClean="0"/>
              <a:t>Sadaatma</a:t>
            </a:r>
            <a:r>
              <a:rPr lang="en-US" b="1" dirty="0" smtClean="0"/>
              <a:t> </a:t>
            </a:r>
            <a:r>
              <a:rPr lang="en-US" b="1" dirty="0" err="1" smtClean="0"/>
              <a:t>Vrushti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1295400"/>
            <a:ext cx="7315200" cy="5334000"/>
          </a:xfrm>
        </p:spPr>
        <p:txBody>
          <a:bodyPr numCol="2">
            <a:noAutofit/>
          </a:bodyPr>
          <a:lstStyle/>
          <a:p>
            <a:pPr algn="l"/>
            <a:r>
              <a:rPr lang="te-I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1. యేసు, నీ సదాత్మ వృష్టి</a:t>
            </a:r>
          </a:p>
          <a:p>
            <a:pPr algn="l"/>
            <a:r>
              <a:rPr lang="te-I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భక్తు లెల్లవారిపై</a:t>
            </a:r>
          </a:p>
          <a:p>
            <a:pPr algn="l"/>
            <a:r>
              <a:rPr lang="te-I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నీవు కుమ్మరింపఁగాను</a:t>
            </a:r>
          </a:p>
          <a:p>
            <a:pPr algn="l"/>
            <a:r>
              <a:rPr lang="te-I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నాపైఁ గుమ్మరించుమీ.</a:t>
            </a:r>
          </a:p>
          <a:p>
            <a:pPr algn="l"/>
            <a:endParaRPr lang="te-IN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1600" b="1" dirty="0" smtClean="0">
                <a:solidFill>
                  <a:srgbClr val="FF0000"/>
                </a:solidFill>
              </a:rPr>
              <a:t>Ref</a:t>
            </a:r>
          </a:p>
          <a:p>
            <a:pPr algn="l"/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te-IN" sz="1600" b="1" dirty="0" smtClean="0">
                <a:solidFill>
                  <a:srgbClr val="FF0000"/>
                </a:solidFill>
              </a:rPr>
              <a:t>నన్నునున్, నన్ను నున్</a:t>
            </a:r>
          </a:p>
          <a:p>
            <a:pPr algn="l"/>
            <a:r>
              <a:rPr lang="te-IN" sz="1600" b="1" dirty="0" smtClean="0">
                <a:solidFill>
                  <a:srgbClr val="FF0000"/>
                </a:solidFill>
              </a:rPr>
              <a:t>నన్నాశీర్వదించుమీ.</a:t>
            </a:r>
          </a:p>
          <a:p>
            <a:pPr algn="l"/>
            <a:endParaRPr lang="te-IN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te-I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2. తండ్రి, నన్ను దాఁటవద్దు</a:t>
            </a:r>
          </a:p>
          <a:p>
            <a:pPr algn="l"/>
            <a:r>
              <a:rPr lang="te-I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పాపి నంచు వేఁడెదన్</a:t>
            </a:r>
          </a:p>
          <a:p>
            <a:pPr algn="l"/>
            <a:r>
              <a:rPr lang="te-I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నీ మన్నింపు నీదు కృప</a:t>
            </a:r>
          </a:p>
          <a:p>
            <a:pPr algn="l"/>
            <a:r>
              <a:rPr lang="te-I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నా కనుగ్రహించుమీ</a:t>
            </a:r>
          </a:p>
          <a:p>
            <a:pPr algn="l"/>
            <a:endParaRPr lang="te-IN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te-I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3. రక్షకా, నన్ దాఁటి పోకు</a:t>
            </a:r>
          </a:p>
          <a:p>
            <a:pPr algn="l"/>
            <a:r>
              <a:rPr lang="te-I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నేను నిన్ను నమ్మితిన్</a:t>
            </a:r>
          </a:p>
          <a:p>
            <a:pPr algn="l"/>
            <a:r>
              <a:rPr lang="te-I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నీదు దయ పూర్తిగాను</a:t>
            </a:r>
          </a:p>
          <a:p>
            <a:pPr algn="l"/>
            <a:r>
              <a:rPr lang="te-I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నాపైఁ గుమ్మరించుమీ.</a:t>
            </a:r>
          </a:p>
          <a:p>
            <a:pPr algn="l"/>
            <a:r>
              <a:rPr lang="te-I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</a:t>
            </a:r>
            <a:r>
              <a:rPr lang="te-I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పావనాత్మ, దాఁటి పోకు</a:t>
            </a:r>
          </a:p>
          <a:p>
            <a:pPr algn="l"/>
            <a:r>
              <a:rPr lang="te-I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నేను గుడ్డివాఁడను</a:t>
            </a:r>
          </a:p>
          <a:p>
            <a:pPr algn="l"/>
            <a:r>
              <a:rPr lang="te-I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జ్ఞానదృష్టి నాకు నిమ్ము</a:t>
            </a:r>
          </a:p>
          <a:p>
            <a:pPr algn="l"/>
            <a:r>
              <a:rPr lang="te-I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నాకు దైవ శక్తి నీ.</a:t>
            </a:r>
          </a:p>
          <a:p>
            <a:pPr algn="l"/>
            <a:endParaRPr lang="te-IN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te-I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5. మాఱనట్టి దైవ ప్రేమ.</a:t>
            </a:r>
          </a:p>
          <a:p>
            <a:pPr algn="l"/>
            <a:r>
              <a:rPr lang="te-I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క్రీస్తు రక్త పుణ్యము</a:t>
            </a:r>
          </a:p>
          <a:p>
            <a:pPr algn="l"/>
            <a:r>
              <a:rPr lang="te-I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పావనాత్మ ప్రేరణంబు</a:t>
            </a:r>
          </a:p>
          <a:p>
            <a:pPr algn="l"/>
            <a:r>
              <a:rPr lang="te-I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నిండుగాను బోయుమీ.</a:t>
            </a:r>
          </a:p>
          <a:p>
            <a:pPr algn="l"/>
            <a:endParaRPr lang="te-IN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te-I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6. నన్ను దాఁటిపోక యేసు</a:t>
            </a:r>
          </a:p>
          <a:p>
            <a:pPr algn="l"/>
            <a:r>
              <a:rPr lang="te-I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నీకు సేవచేయ నా</a:t>
            </a:r>
          </a:p>
          <a:p>
            <a:pPr algn="l"/>
            <a:r>
              <a:rPr lang="te-I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హృదయంబును బంధించి</a:t>
            </a:r>
          </a:p>
          <a:p>
            <a:pPr algn="l"/>
            <a:r>
              <a:rPr lang="te-I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నన్నాశీర్వదించుమీ.</a:t>
            </a:r>
          </a:p>
          <a:p>
            <a:pPr algn="l"/>
            <a:endParaRPr lang="en-US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1527</TotalTime>
  <Words>99</Words>
  <Application>Microsoft Office PowerPoint</Application>
  <PresentationFormat>On-screen Show (4:3)</PresentationFormat>
  <Paragraphs>33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యేసు నీ సదాత్‌మ వృష్టి Yesu Nee Sadaatma Vrushti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యేసు నీ సదాత్‌మ వృష్టి</dc:title>
  <dc:creator>FRONT</dc:creator>
  <cp:lastModifiedBy>admin</cp:lastModifiedBy>
  <cp:revision>8</cp:revision>
  <dcterms:created xsi:type="dcterms:W3CDTF">2024-02-17T23:42:51Z</dcterms:created>
  <dcterms:modified xsi:type="dcterms:W3CDTF">2026-09-30T19:29:53Z</dcterms:modified>
</cp:coreProperties>
</file>