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06039-9ACE-4B63-8FA8-4149B33752AA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06039-9ACE-4B63-8FA8-4149B33752A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2C720-1C9E-426D-8E85-9849FF1FB48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rd, I hear of show’rs of blessing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0923" y="0"/>
            <a:ext cx="9296400" cy="765175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a-IN" sz="3200" b="1" dirty="0" smtClean="0"/>
              <a:t>அருள் மாரி </a:t>
            </a:r>
            <a:r>
              <a:rPr lang="ta-IN" sz="3200" b="1" dirty="0" smtClean="0"/>
              <a:t>எங்குமாக</a:t>
            </a:r>
            <a:r>
              <a:rPr lang="en-US" sz="3200" b="1" dirty="0" smtClean="0"/>
              <a:t> Arul </a:t>
            </a:r>
            <a:r>
              <a:rPr lang="en-US" sz="3200" b="1" dirty="0" err="1" smtClean="0"/>
              <a:t>Maari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Engumaaha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ta-IN" sz="3200" dirty="0" smtClean="0"/>
              <a:t> 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762000"/>
            <a:ext cx="8610600" cy="6096000"/>
          </a:xfrm>
        </p:spPr>
        <p:txBody>
          <a:bodyPr numCol="2">
            <a:normAutofit fontScale="47500" lnSpcReduction="20000"/>
          </a:bodyPr>
          <a:lstStyle/>
          <a:p>
            <a:pPr algn="l"/>
            <a:r>
              <a:rPr lang="ta-IN" b="1" dirty="0" smtClean="0">
                <a:solidFill>
                  <a:schemeClr val="tx1"/>
                </a:solidFill>
              </a:rPr>
              <a:t>1. அருள் மாரி எங்குமாக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பெய்ய அடியேனையும்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கர்த்தரே நீர் நேசமாக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சந்தித்தாசீர்வதியும்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சந்தித்தாசீர்வதியும்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சந்தித்தாசீர்வதியும்.</a:t>
            </a:r>
          </a:p>
          <a:p>
            <a:pPr algn="l"/>
            <a:endParaRPr lang="ta-IN" b="1" dirty="0" smtClean="0">
              <a:solidFill>
                <a:schemeClr val="tx1"/>
              </a:solidFill>
            </a:endParaRP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2. என் பிதாவே, பாவியேனை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கைவிடாமல் நோக்குமேன்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திக்கில்லா இவ்வேழையேனை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நீர் அணைத்துக் காருமேன்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நீர் அணைத்துக் காருமேன்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நீர் அணைத்துக் காருமேன்</a:t>
            </a:r>
          </a:p>
          <a:p>
            <a:pPr algn="l"/>
            <a:endParaRPr lang="ta-IN" b="1" dirty="0" smtClean="0">
              <a:solidFill>
                <a:schemeClr val="tx1"/>
              </a:solidFill>
            </a:endParaRP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3. இயேசுவே நீர் கைவிடாமல்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என்னைச் சேர்த்து ரட்சியும்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ரத்தத்தாலே மாசில்லாமல்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சுத்தமாக்கியருளும்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சுத்தமாக்கியருளும்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சுத்தமாக்கியருளும்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4</a:t>
            </a:r>
            <a:r>
              <a:rPr lang="ta-IN" b="1" dirty="0" smtClean="0">
                <a:solidFill>
                  <a:schemeClr val="tx1"/>
                </a:solidFill>
              </a:rPr>
              <a:t>. தூய ஆவி கைவிடாமல்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 ஆட்கொண்டருளும்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பாதை காட்டிக் கேடில்லாமல்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என்றும் காத்துத் தேற்றிடும்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என்றும் காத்துத் தேற்றிடும்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என்னையும் என்னையும்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என்றும் காத்துத் தேற்றிடும்</a:t>
            </a:r>
          </a:p>
          <a:p>
            <a:pPr algn="l"/>
            <a:endParaRPr lang="ta-IN" b="1" dirty="0" smtClean="0">
              <a:solidFill>
                <a:schemeClr val="tx1"/>
              </a:solidFill>
            </a:endParaRP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5. மாறா சுத்த தெய்வ அன்பும்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மீட்பர் தூய ரத்தமும்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தெய்வ ஆவி சக்திதானும்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மாண்பாய்த் தோன்ற செய்திடும்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என்னிலும் என்னிலும்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மாண்பாய்த் தோன்ற செய்திடும்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என்னிலும் என்னிலும்</a:t>
            </a:r>
          </a:p>
          <a:p>
            <a:pPr algn="l"/>
            <a:r>
              <a:rPr lang="ta-IN" b="1" dirty="0" smtClean="0">
                <a:solidFill>
                  <a:schemeClr val="tx1"/>
                </a:solidFill>
              </a:rPr>
              <a:t>மாண்பாய்த் தோன்ற </a:t>
            </a:r>
            <a:r>
              <a:rPr lang="ta-IN" b="1" dirty="0" smtClean="0">
                <a:solidFill>
                  <a:schemeClr val="tx1"/>
                </a:solidFill>
              </a:rPr>
              <a:t>செய்திடும்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106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அருள் மாரி எங்குமாக Arul Maari Engumaaha 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அருள் மாரி எங்குமாக </dc:title>
  <dc:creator>FRONT</dc:creator>
  <cp:lastModifiedBy>admin</cp:lastModifiedBy>
  <cp:revision>6</cp:revision>
  <dcterms:created xsi:type="dcterms:W3CDTF">2024-02-16T20:42:35Z</dcterms:created>
  <dcterms:modified xsi:type="dcterms:W3CDTF">2026-09-30T19:09:50Z</dcterms:modified>
</cp:coreProperties>
</file>