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220575-519A-44DA-A425-850342ACF1B4}" type="datetimeFigureOut">
              <a:rPr lang="en-US" smtClean="0"/>
              <a:pPr/>
              <a:t>9/10/2026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A09AE-54A0-42C0-8BC4-0F72B2190B32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How Firm a Foundation1.jpg"/>
          <p:cNvPicPr>
            <a:picLocks noChangeAspect="1"/>
          </p:cNvPicPr>
          <p:nvPr userDrawn="1"/>
        </p:nvPicPr>
        <p:blipFill>
          <a:blip r:embed="rId13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8077200" cy="609600"/>
          </a:xfrm>
        </p:spPr>
        <p:txBody>
          <a:bodyPr>
            <a:normAutofit fontScale="90000"/>
          </a:bodyPr>
          <a:lstStyle/>
          <a:p>
            <a:r>
              <a:rPr lang="hi-IN" b="1" dirty="0" smtClean="0"/>
              <a:t>कस्तो बलियो जग</a:t>
            </a:r>
            <a:r>
              <a:rPr lang="en-US" b="1" dirty="0" smtClean="0"/>
              <a:t> (Tune Joseph Funk)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209800"/>
            <a:ext cx="7086600" cy="3962400"/>
          </a:xfrm>
        </p:spPr>
        <p:txBody>
          <a:bodyPr>
            <a:noAutofit/>
          </a:bodyPr>
          <a:lstStyle/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१. कस्तो बलियो जग, हेर पबित्र जन, तिम्रो विश्‍वासको जग, ख्रीष्टको श्रेष्ठ वचन</a:t>
            </a:r>
          </a:p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पर्याप्त छ उनको वचन तिमीलाई, जो येशूकहाँ गयौ शरण पाउनलाई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hi-IN" sz="1600" b="1" dirty="0" smtClean="0">
              <a:solidFill>
                <a:schemeClr val="tx1"/>
              </a:solidFill>
            </a:endParaRPr>
          </a:p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२.’ नडरा म छु नजीक, नहो निराश, म हुँ तेरा परमेश्‍वर गर्छु गुहार</a:t>
            </a:r>
          </a:p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मेरो धार्मिकताको दायाँ हा    तले, तँ खडा हुनेछस् मेरो सामर्थ्यले 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hi-IN" sz="1600" b="1" dirty="0" smtClean="0">
              <a:solidFill>
                <a:schemeClr val="tx1"/>
              </a:solidFill>
            </a:endParaRPr>
          </a:p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३.आगोको परीक्षा भएर जाँदा, मेरो अनुग्रह प्रशस्त हुन्छ सदा</a:t>
            </a:r>
          </a:p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ज्वालाले तँलाई पोल्नेछैन कतै, कसरलाई फालेर खारिन्छस् सुन जस्तै </a:t>
            </a: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hi-IN" sz="1600" b="1" dirty="0" smtClean="0">
              <a:solidFill>
                <a:schemeClr val="tx1"/>
              </a:solidFill>
            </a:endParaRPr>
          </a:p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४. त्यो प्राण जो शरण लिन्छ ख्रीष्ट येशूमा, छोड्दीन कदापि शत्रुको हातमा</a:t>
            </a:r>
          </a:p>
          <a:p>
            <a:pPr algn="l"/>
            <a:r>
              <a:rPr lang="hi-IN" sz="1600" b="1" dirty="0" smtClean="0">
                <a:solidFill>
                  <a:schemeClr val="tx1"/>
                </a:solidFill>
              </a:rPr>
              <a:t>त्यो प्राणलाई शैतानले खोजे नाश गर्न, म कदापि, कदापि त्यो त्याग्नेछैन</a:t>
            </a:r>
            <a:endParaRPr lang="en-US" sz="1600" b="1" dirty="0" smtClean="0">
              <a:solidFill>
                <a:schemeClr val="tx1"/>
              </a:solidFill>
            </a:endParaRPr>
          </a:p>
          <a:p>
            <a:pPr algn="l"/>
            <a:endParaRPr lang="en-US" sz="16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110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कस्तो बलियो जग (Tune Joseph Funk)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कस्तो बलियो जग nepal</dc:title>
  <dc:creator>admin</dc:creator>
  <cp:lastModifiedBy>admin</cp:lastModifiedBy>
  <cp:revision>11</cp:revision>
  <dcterms:created xsi:type="dcterms:W3CDTF">2026-09-09T01:50:27Z</dcterms:created>
  <dcterms:modified xsi:type="dcterms:W3CDTF">2026-09-10T15:09:18Z</dcterms:modified>
</cp:coreProperties>
</file>