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0E73A-66D3-4B54-9C63-F2BDA2847300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A067A-9D7E-498D-8B35-A233E77EB09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ow Firm a Foundation1.jpg"/>
          <p:cNvPicPr>
            <a:picLocks noChangeAspect="1"/>
          </p:cNvPicPr>
          <p:nvPr userDrawn="1"/>
        </p:nvPicPr>
        <p:blipFill>
          <a:blip r:embed="rId14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نرى في كلام الإله الصمد(Tune Adeste Fideles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0"/>
            <a:ext cx="8763000" cy="762000"/>
          </a:xfrm>
        </p:spPr>
        <p:txBody>
          <a:bodyPr>
            <a:normAutofit fontScale="90000"/>
          </a:bodyPr>
          <a:lstStyle/>
          <a:p>
            <a:r>
              <a:rPr lang="ar-AE" b="1" dirty="0"/>
              <a:t>نرى في كلام الإله </a:t>
            </a:r>
            <a:r>
              <a:rPr lang="ar-AE" b="1" dirty="0" smtClean="0"/>
              <a:t>الصمد</a:t>
            </a:r>
            <a:r>
              <a:rPr lang="en-US" b="1" dirty="0" smtClean="0"/>
              <a:t>(Tune </a:t>
            </a:r>
            <a:r>
              <a:rPr lang="en-US" b="1" dirty="0" err="1" smtClean="0"/>
              <a:t>Adeste</a:t>
            </a:r>
            <a:r>
              <a:rPr lang="en-US" b="1" dirty="0" smtClean="0"/>
              <a:t> </a:t>
            </a:r>
            <a:r>
              <a:rPr lang="en-US" b="1" dirty="0" err="1" smtClean="0"/>
              <a:t>Fideles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590800" y="762000"/>
            <a:ext cx="2362200" cy="6096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AE" sz="1600" dirty="0" smtClean="0"/>
              <a:t>نَرَى فى كلامِ الالهِ الصَّمد</a:t>
            </a:r>
          </a:p>
          <a:p>
            <a:pPr algn="r"/>
            <a:r>
              <a:rPr lang="ar-AE" sz="1600" dirty="0" smtClean="0"/>
              <a:t>اساساً لإيمانِنا كالجَبَل</a:t>
            </a:r>
          </a:p>
          <a:p>
            <a:pPr algn="r"/>
            <a:r>
              <a:rPr lang="ar-AE" sz="1600" dirty="0" smtClean="0"/>
              <a:t>ولَيسَ مزيدٌ على ما وَعَد</a:t>
            </a:r>
          </a:p>
          <a:p>
            <a:pPr algn="r"/>
            <a:r>
              <a:rPr lang="ar-AE" sz="1600" dirty="0" smtClean="0"/>
              <a:t>لِمَن يلجأُونَ لذاكَ الحَمَل</a:t>
            </a:r>
          </a:p>
          <a:p>
            <a:pPr algn="r"/>
            <a:endParaRPr lang="ar-AE" sz="1600" dirty="0" smtClean="0"/>
          </a:p>
          <a:p>
            <a:pPr algn="r"/>
            <a:r>
              <a:rPr lang="ar-AE" sz="1600" dirty="0" smtClean="0"/>
              <a:t>يقولُ اطمئِنَّ فإنى مَعَك</a:t>
            </a:r>
          </a:p>
          <a:p>
            <a:pPr algn="r"/>
            <a:r>
              <a:rPr lang="ar-AE" sz="1600" dirty="0" smtClean="0"/>
              <a:t>وإنى إلهُكَ والعونُ بى</a:t>
            </a:r>
          </a:p>
          <a:p>
            <a:pPr algn="r"/>
            <a:r>
              <a:rPr lang="ar-AE" sz="1600" dirty="0" smtClean="0"/>
              <a:t>وإنى اقوِّيكَ كى أرفعَك</a:t>
            </a:r>
          </a:p>
          <a:p>
            <a:pPr algn="r"/>
            <a:r>
              <a:rPr lang="ar-AE" sz="1600" dirty="0" smtClean="0"/>
              <a:t>وأسنُدُ ضعفَكَ مثلَ الأبِ</a:t>
            </a:r>
          </a:p>
          <a:p>
            <a:pPr algn="r"/>
            <a:endParaRPr lang="ar-AE" sz="1600" dirty="0" smtClean="0"/>
          </a:p>
          <a:p>
            <a:pPr algn="r"/>
            <a:r>
              <a:rPr lang="ar-AE" sz="1600" dirty="0" smtClean="0"/>
              <a:t>إذا خُضتَ لُجَّ المِياهِ العَميق</a:t>
            </a:r>
          </a:p>
          <a:p>
            <a:pPr algn="r"/>
            <a:r>
              <a:rPr lang="ar-AE" sz="1600" dirty="0" smtClean="0"/>
              <a:t>فلا تَقدِرَنَّ عَليكَ اللُّجَج</a:t>
            </a:r>
          </a:p>
          <a:p>
            <a:pPr algn="r"/>
            <a:r>
              <a:rPr lang="ar-AE" sz="1600" dirty="0" smtClean="0"/>
              <a:t>أنا لَكَ فى الضِّيقِ نِعمَ الرَّفيق</a:t>
            </a:r>
          </a:p>
          <a:p>
            <a:pPr algn="r"/>
            <a:r>
              <a:rPr lang="ar-AE" sz="1600" dirty="0" smtClean="0"/>
              <a:t>وضِيقُكَ أُبدِلُهُ بالفرَج</a:t>
            </a:r>
          </a:p>
          <a:p>
            <a:pPr algn="r"/>
            <a:endParaRPr lang="ar-AE" sz="1600" dirty="0" smtClean="0"/>
          </a:p>
          <a:p>
            <a:pPr algn="r"/>
            <a:r>
              <a:rPr lang="ar-AE" sz="1600" dirty="0" smtClean="0"/>
              <a:t>إذا ما دَهاكَ البلَا والخَطَر</a:t>
            </a:r>
          </a:p>
          <a:p>
            <a:pPr algn="r"/>
            <a:r>
              <a:rPr lang="ar-AE" sz="1600" dirty="0" smtClean="0"/>
              <a:t>فيكفِيكَ مِن نِعمَتى ما انسَكَب</a:t>
            </a:r>
          </a:p>
          <a:p>
            <a:pPr algn="r"/>
            <a:r>
              <a:rPr lang="ar-AE" sz="1600" dirty="0" smtClean="0"/>
              <a:t>ولا تُوقِعُ النَّارُ فِيكَ الضَّرَر</a:t>
            </a:r>
          </a:p>
          <a:p>
            <a:pPr algn="r"/>
            <a:r>
              <a:rPr lang="ar-AE" sz="1600" dirty="0" smtClean="0"/>
              <a:t>فإنى أُنقِّيكَ مِثلَ الذَّهَب</a:t>
            </a:r>
          </a:p>
          <a:p>
            <a:pPr algn="r"/>
            <a:endParaRPr lang="ar-AE" sz="1600" dirty="0" smtClean="0"/>
          </a:p>
          <a:p>
            <a:pPr algn="r"/>
            <a:r>
              <a:rPr lang="ar-AE" sz="1600" dirty="0" smtClean="0"/>
              <a:t>فما نالَ كَيدُ العدوِّ الخَصيم</a:t>
            </a:r>
          </a:p>
          <a:p>
            <a:pPr algn="r"/>
            <a:r>
              <a:rPr lang="ar-AE" sz="1600" dirty="0" smtClean="0"/>
              <a:t>ولا خابَ مَن ليسوعَ استَنَد</a:t>
            </a:r>
          </a:p>
          <a:p>
            <a:pPr algn="r"/>
            <a:r>
              <a:rPr lang="ar-AE" sz="1600" dirty="0" smtClean="0"/>
              <a:t>وإِن قامَ يَغْزوهُ بابُ الجَحيم</a:t>
            </a:r>
          </a:p>
          <a:p>
            <a:pPr algn="r"/>
            <a:r>
              <a:rPr lang="ar-AE" sz="1600" dirty="0" smtClean="0"/>
              <a:t>فلستُ بِتارِكِهِ </a:t>
            </a:r>
            <a:r>
              <a:rPr lang="ar-AE" sz="1600" dirty="0" smtClean="0"/>
              <a:t>للأَبَد</a:t>
            </a:r>
            <a:endParaRPr lang="ar-AE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97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نرى في كلام الإله الصمد(Tune Adeste Fideles)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نرى في كلام الإله الصمد</dc:title>
  <dc:creator>admin</dc:creator>
  <cp:lastModifiedBy>admin</cp:lastModifiedBy>
  <cp:revision>7</cp:revision>
  <dcterms:created xsi:type="dcterms:W3CDTF">2026-09-05T01:06:22Z</dcterms:created>
  <dcterms:modified xsi:type="dcterms:W3CDTF">2026-09-10T14:42:16Z</dcterms:modified>
</cp:coreProperties>
</file>