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18E5A-A653-4F7F-B72B-8F21687CF501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C5CFE-467F-4755-9838-FAFAEA3090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"/>
            <a:ext cx="5334000" cy="533400"/>
          </a:xfrm>
        </p:spPr>
        <p:txBody>
          <a:bodyPr>
            <a:normAutofit fontScale="90000"/>
          </a:bodyPr>
          <a:lstStyle/>
          <a:p>
            <a:r>
              <a:rPr lang="az-Cyrl-AZ" b="1" dirty="0" smtClean="0"/>
              <a:t>Пой </a:t>
            </a:r>
            <a:r>
              <a:rPr lang="az-Cyrl-AZ" b="1" dirty="0"/>
              <a:t>аллилуйя </a:t>
            </a:r>
            <a:r>
              <a:rPr lang="az-Cyrl-AZ" b="1" dirty="0" smtClean="0"/>
              <a:t>Господу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33400"/>
            <a:ext cx="7086600" cy="2971800"/>
          </a:xfrm>
        </p:spPr>
        <p:txBody>
          <a:bodyPr numCol="2">
            <a:noAutofit/>
          </a:bodyPr>
          <a:lstStyle/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Пой аллилуйя Господу </a:t>
            </a:r>
            <a:r>
              <a:rPr lang="en-US" sz="14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Пой аллилуйя Господу </a:t>
            </a:r>
            <a:r>
              <a:rPr lang="en-US" sz="1400" b="1" dirty="0" smtClean="0">
                <a:solidFill>
                  <a:schemeClr val="tx1"/>
                </a:solidFill>
              </a:rPr>
              <a:t>!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Пой аллилуйя, 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пой аллилуйя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Пой аллилуйя Господу! 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Господь простил нам все грехи</a:t>
            </a:r>
            <a:r>
              <a:rPr lang="en-US" sz="1400" b="1" dirty="0" smtClean="0">
                <a:solidFill>
                  <a:schemeClr val="tx1"/>
                </a:solidFill>
              </a:rPr>
              <a:t> !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Господь простил нам все грехи</a:t>
            </a:r>
            <a:r>
              <a:rPr lang="en-US" sz="1400" b="1" dirty="0" smtClean="0">
                <a:solidFill>
                  <a:schemeClr val="tx1"/>
                </a:solidFill>
              </a:rPr>
              <a:t> !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Господь простил нам, 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Господь простил нам,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Господь простил нам все грехи.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Творец наш дивен и велик</a:t>
            </a:r>
            <a:r>
              <a:rPr lang="en-US" sz="14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Творец наш дивен и велик</a:t>
            </a:r>
            <a:r>
              <a:rPr lang="en-US" sz="1400" b="1" dirty="0" smtClean="0">
                <a:solidFill>
                  <a:schemeClr val="tx1"/>
                </a:solidFill>
              </a:rPr>
              <a:t> !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Творец наш дивен, 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Творец наш дивен,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Творец наш дивен и велик. 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Воздайте славу Господу</a:t>
            </a:r>
            <a:r>
              <a:rPr lang="en-US" sz="1400" b="1" dirty="0" smtClean="0">
                <a:solidFill>
                  <a:schemeClr val="tx1"/>
                </a:solidFill>
              </a:rPr>
              <a:t> !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Воздайте славу Господу</a:t>
            </a:r>
            <a:r>
              <a:rPr lang="en-US" sz="1400" b="1" dirty="0" smtClean="0">
                <a:solidFill>
                  <a:schemeClr val="tx1"/>
                </a:solidFill>
              </a:rPr>
              <a:t> !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Воздайте славу, 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воздайте славу,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Воздайте славу Господу.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90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Пой аллилуйя Господу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Пой аллилуйя Господу RUSSIA</dc:title>
  <dc:creator>admin</dc:creator>
  <cp:lastModifiedBy>admin</cp:lastModifiedBy>
  <cp:revision>8</cp:revision>
  <dcterms:created xsi:type="dcterms:W3CDTF">2026-09-14T14:58:37Z</dcterms:created>
  <dcterms:modified xsi:type="dcterms:W3CDTF">2026-09-18T01:06:11Z</dcterms:modified>
</cp:coreProperties>
</file>