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CDD6-DA3A-4B51-96FB-248BBBB2408B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80FF-9065-4AAA-AE7D-0D85549434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CDD6-DA3A-4B51-96FB-248BBBB2408B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80FF-9065-4AAA-AE7D-0D85549434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CDD6-DA3A-4B51-96FB-248BBBB2408B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80FF-9065-4AAA-AE7D-0D85549434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CDD6-DA3A-4B51-96FB-248BBBB2408B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80FF-9065-4AAA-AE7D-0D85549434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CDD6-DA3A-4B51-96FB-248BBBB2408B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80FF-9065-4AAA-AE7D-0D85549434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CDD6-DA3A-4B51-96FB-248BBBB2408B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80FF-9065-4AAA-AE7D-0D85549434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CDD6-DA3A-4B51-96FB-248BBBB2408B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80FF-9065-4AAA-AE7D-0D85549434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CDD6-DA3A-4B51-96FB-248BBBB2408B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80FF-9065-4AAA-AE7D-0D85549434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CDD6-DA3A-4B51-96FB-248BBBB2408B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80FF-9065-4AAA-AE7D-0D85549434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CDD6-DA3A-4B51-96FB-248BBBB2408B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80FF-9065-4AAA-AE7D-0D85549434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45CDD6-DA3A-4B51-96FB-248BBBB2408B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E80FF-9065-4AAA-AE7D-0D85549434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5CDD6-DA3A-4B51-96FB-248BBBB2408B}" type="datetimeFigureOut">
              <a:rPr lang="en-US" smtClean="0"/>
              <a:pPr/>
              <a:t>9/17/2026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E80FF-9065-4AAA-AE7D-0D855494342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Sing Hallelujah To The Lord.jpg"/>
          <p:cNvPicPr>
            <a:picLocks noChangeAspect="1"/>
          </p:cNvPicPr>
          <p:nvPr userDrawn="1"/>
        </p:nvPicPr>
        <p:blipFill>
          <a:blip r:embed="rId14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Zing halleluja voor de Heer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"/>
            <a:ext cx="6172200" cy="457200"/>
          </a:xfrm>
        </p:spPr>
        <p:txBody>
          <a:bodyPr>
            <a:normAutofit fontScale="90000"/>
          </a:bodyPr>
          <a:lstStyle/>
          <a:p>
            <a:r>
              <a:rPr lang="nl-NL" dirty="0"/>
              <a:t/>
            </a:r>
            <a:br>
              <a:rPr lang="nl-NL" dirty="0"/>
            </a:br>
            <a:r>
              <a:rPr lang="nl-NL" b="1" dirty="0" smtClean="0"/>
              <a:t>Zing </a:t>
            </a:r>
            <a:r>
              <a:rPr lang="nl-NL" b="1" dirty="0"/>
              <a:t>halleluja voor de </a:t>
            </a:r>
            <a:r>
              <a:rPr lang="nl-NL" b="1" dirty="0" smtClean="0"/>
              <a:t>Heer</a:t>
            </a:r>
            <a:r>
              <a:rPr lang="nl-NL" b="1" dirty="0"/>
              <a:t/>
            </a:r>
            <a:br>
              <a:rPr lang="nl-NL" b="1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143000"/>
            <a:ext cx="9067800" cy="1828800"/>
          </a:xfrm>
        </p:spPr>
        <p:txBody>
          <a:bodyPr numCol="3">
            <a:noAutofit/>
          </a:bodyPr>
          <a:lstStyle/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Zing halleluja voor de Heer.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Zing halleluja voor de Heer.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Zing halleluja, 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Zing halleluja,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Zing halleluja voor de Heer. </a:t>
            </a:r>
          </a:p>
          <a:p>
            <a:pPr algn="l"/>
            <a:endParaRPr lang="nl-NL" sz="1600" b="1" dirty="0" smtClean="0">
              <a:solidFill>
                <a:schemeClr val="tx1"/>
              </a:solidFill>
            </a:endParaRP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Jezus </a:t>
            </a:r>
            <a:r>
              <a:rPr lang="nl-NL" sz="1600" b="1" dirty="0" smtClean="0">
                <a:solidFill>
                  <a:schemeClr val="tx1"/>
                </a:solidFill>
              </a:rPr>
              <a:t>is Koning en Heer. 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Jezus is Koning en Heer. 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Jezus is Koning,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Jezus is Koning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Jezus is Koning en Heer. </a:t>
            </a:r>
          </a:p>
          <a:p>
            <a:pPr algn="l"/>
            <a:endParaRPr lang="nl-NL" sz="1600" b="1" dirty="0" smtClean="0">
              <a:solidFill>
                <a:schemeClr val="tx1"/>
              </a:solidFill>
            </a:endParaRP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Heilig, heilig is de Heer.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Heilig, heilig is de Heer.</a:t>
            </a:r>
            <a:endParaRPr lang="en-US" sz="1600" b="1" dirty="0" smtClean="0">
              <a:solidFill>
                <a:schemeClr val="tx1"/>
              </a:solidFill>
            </a:endParaRP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Heilig, Heilig</a:t>
            </a:r>
            <a:r>
              <a:rPr lang="nl-NL" sz="1600" b="1" dirty="0" smtClean="0">
                <a:solidFill>
                  <a:schemeClr val="tx1"/>
                </a:solidFill>
              </a:rPr>
              <a:t>,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Heilig, Heilig,</a:t>
            </a:r>
          </a:p>
          <a:p>
            <a:pPr algn="l"/>
            <a:r>
              <a:rPr lang="nl-NL" sz="1600" b="1" dirty="0" smtClean="0">
                <a:solidFill>
                  <a:schemeClr val="tx1"/>
                </a:solidFill>
              </a:rPr>
              <a:t>Heilig</a:t>
            </a:r>
            <a:r>
              <a:rPr lang="nl-NL" sz="1600" b="1" dirty="0" smtClean="0">
                <a:solidFill>
                  <a:schemeClr val="tx1"/>
                </a:solidFill>
              </a:rPr>
              <a:t>, heilig is de Heer</a:t>
            </a:r>
            <a:r>
              <a:rPr lang="nl-NL" sz="1600" b="1" dirty="0" smtClean="0">
                <a:solidFill>
                  <a:schemeClr val="tx1"/>
                </a:solidFill>
              </a:rPr>
              <a:t>.</a:t>
            </a:r>
            <a:endParaRPr lang="en-US" sz="1600" b="1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446</TotalTime>
  <Words>78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 Zing halleluja voor de Heer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Zing halleluja voor de Heer DUTCH </dc:title>
  <dc:creator>admin</dc:creator>
  <cp:lastModifiedBy>admin</cp:lastModifiedBy>
  <cp:revision>9</cp:revision>
  <dcterms:created xsi:type="dcterms:W3CDTF">2026-09-14T15:07:31Z</dcterms:created>
  <dcterms:modified xsi:type="dcterms:W3CDTF">2026-09-17T20:19:55Z</dcterms:modified>
</cp:coreProperties>
</file>