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24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5E68B-D6BE-4A92-A9B3-A0EC4585EFD2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73061-8F4F-45DE-9234-1290ED12C6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5E68B-D6BE-4A92-A9B3-A0EC4585EFD2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73061-8F4F-45DE-9234-1290ED12C6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5E68B-D6BE-4A92-A9B3-A0EC4585EFD2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73061-8F4F-45DE-9234-1290ED12C6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5E68B-D6BE-4A92-A9B3-A0EC4585EFD2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73061-8F4F-45DE-9234-1290ED12C6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5E68B-D6BE-4A92-A9B3-A0EC4585EFD2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73061-8F4F-45DE-9234-1290ED12C6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5E68B-D6BE-4A92-A9B3-A0EC4585EFD2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73061-8F4F-45DE-9234-1290ED12C6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5E68B-D6BE-4A92-A9B3-A0EC4585EFD2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73061-8F4F-45DE-9234-1290ED12C6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5E68B-D6BE-4A92-A9B3-A0EC4585EFD2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73061-8F4F-45DE-9234-1290ED12C6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5E68B-D6BE-4A92-A9B3-A0EC4585EFD2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73061-8F4F-45DE-9234-1290ED12C6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5E68B-D6BE-4A92-A9B3-A0EC4585EFD2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73061-8F4F-45DE-9234-1290ED12C6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5E68B-D6BE-4A92-A9B3-A0EC4585EFD2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73061-8F4F-45DE-9234-1290ED12C6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15E68B-D6BE-4A92-A9B3-A0EC4585EFD2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B73061-8F4F-45DE-9234-1290ED12C62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How Firm a Foundation1.jpg"/>
          <p:cNvPicPr>
            <a:picLocks noChangeAspect="1"/>
          </p:cNvPicPr>
          <p:nvPr userDrawn="1"/>
        </p:nvPicPr>
        <p:blipFill>
          <a:blip r:embed="rId14">
            <a:lum bright="6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Ukwizera kwacu kurahamye pe(Tune Joseph Funk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"/>
            <a:ext cx="8077200" cy="609600"/>
          </a:xfrm>
        </p:spPr>
        <p:txBody>
          <a:bodyPr>
            <a:normAutofit fontScale="90000"/>
          </a:bodyPr>
          <a:lstStyle/>
          <a:p>
            <a:r>
              <a:rPr lang="en-US" sz="3200" b="1" dirty="0" err="1" smtClean="0"/>
              <a:t>Ukwizera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kwacu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kurahamye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pe</a:t>
            </a:r>
            <a:r>
              <a:rPr lang="en-US" sz="3200" b="1" dirty="0" smtClean="0"/>
              <a:t>(Tune Joseph Funk</a:t>
            </a:r>
            <a:r>
              <a:rPr lang="en-US" sz="3200" b="1" dirty="0" smtClean="0"/>
              <a:t>)</a:t>
            </a:r>
            <a:endParaRPr lang="en-US" sz="3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609600"/>
            <a:ext cx="3429000" cy="4191000"/>
          </a:xfrm>
        </p:spPr>
        <p:txBody>
          <a:bodyPr>
            <a:no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1. </a:t>
            </a:r>
            <a:r>
              <a:rPr lang="en-US" sz="1400" b="1" dirty="0" err="1" smtClean="0">
                <a:solidFill>
                  <a:schemeClr val="tx1"/>
                </a:solidFill>
              </a:rPr>
              <a:t>Ukwizera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kwacu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kurahamye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pe</a:t>
            </a:r>
            <a:r>
              <a:rPr lang="en-US" sz="14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Gushinzwe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kw’ijambo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ry</a:t>
            </a:r>
            <a:r>
              <a:rPr lang="en-US" sz="1400" b="1" dirty="0" smtClean="0">
                <a:solidFill>
                  <a:schemeClr val="tx1"/>
                </a:solidFill>
              </a:rPr>
              <a:t>' </a:t>
            </a:r>
            <a:r>
              <a:rPr lang="en-US" sz="1400" b="1" dirty="0" err="1" smtClean="0">
                <a:solidFill>
                  <a:schemeClr val="tx1"/>
                </a:solidFill>
              </a:rPr>
              <a:t>Imana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yacu</a:t>
            </a:r>
            <a:r>
              <a:rPr lang="en-US" sz="14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Nta</a:t>
            </a:r>
            <a:r>
              <a:rPr lang="en-US" sz="1400" b="1" dirty="0" smtClean="0">
                <a:solidFill>
                  <a:schemeClr val="tx1"/>
                </a:solidFill>
              </a:rPr>
              <a:t> co </a:t>
            </a:r>
            <a:r>
              <a:rPr lang="en-US" sz="1400" b="1" dirty="0" err="1" smtClean="0">
                <a:solidFill>
                  <a:schemeClr val="tx1"/>
                </a:solidFill>
              </a:rPr>
              <a:t>dutinya</a:t>
            </a:r>
            <a:r>
              <a:rPr lang="en-US" sz="1400" b="1" dirty="0" smtClean="0">
                <a:solidFill>
                  <a:schemeClr val="tx1"/>
                </a:solidFill>
              </a:rPr>
              <a:t>, </a:t>
            </a:r>
            <a:r>
              <a:rPr lang="en-US" sz="1400" b="1" dirty="0" err="1" smtClean="0">
                <a:solidFill>
                  <a:schemeClr val="tx1"/>
                </a:solidFill>
              </a:rPr>
              <a:t>dushikame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gusa</a:t>
            </a:r>
            <a:r>
              <a:rPr lang="en-US" sz="1400" b="1" dirty="0" smtClean="0">
                <a:solidFill>
                  <a:schemeClr val="tx1"/>
                </a:solidFill>
              </a:rPr>
              <a:t>: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Twabony</a:t>
            </a:r>
            <a:r>
              <a:rPr lang="en-US" sz="1400" b="1" dirty="0" smtClean="0">
                <a:solidFill>
                  <a:schemeClr val="tx1"/>
                </a:solidFill>
              </a:rPr>
              <a:t>' </a:t>
            </a:r>
            <a:r>
              <a:rPr lang="en-US" sz="1400" b="1" dirty="0" err="1" smtClean="0">
                <a:solidFill>
                  <a:schemeClr val="tx1"/>
                </a:solidFill>
              </a:rPr>
              <a:t>ubuhungiro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muri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Yesu</a:t>
            </a:r>
            <a:r>
              <a:rPr lang="en-US" sz="14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2.  </a:t>
            </a:r>
            <a:r>
              <a:rPr lang="en-US" sz="1400" b="1" dirty="0" err="1" smtClean="0">
                <a:solidFill>
                  <a:schemeClr val="tx1"/>
                </a:solidFill>
              </a:rPr>
              <a:t>Ntutinye</a:t>
            </a:r>
            <a:r>
              <a:rPr lang="en-US" sz="1400" b="1" dirty="0" smtClean="0">
                <a:solidFill>
                  <a:schemeClr val="tx1"/>
                </a:solidFill>
              </a:rPr>
              <a:t>, </a:t>
            </a:r>
            <a:r>
              <a:rPr lang="en-US" sz="1400" b="1" dirty="0" err="1" smtClean="0">
                <a:solidFill>
                  <a:schemeClr val="tx1"/>
                </a:solidFill>
              </a:rPr>
              <a:t>na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ntaryo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ndi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kumwe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nawe</a:t>
            </a:r>
            <a:r>
              <a:rPr lang="en-US" sz="14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Nd</a:t>
            </a:r>
            <a:r>
              <a:rPr lang="en-US" sz="1400" b="1" dirty="0" smtClean="0">
                <a:solidFill>
                  <a:schemeClr val="tx1"/>
                </a:solidFill>
              </a:rPr>
              <a:t>' </a:t>
            </a:r>
            <a:r>
              <a:rPr lang="en-US" sz="1400" b="1" dirty="0" err="1" smtClean="0">
                <a:solidFill>
                  <a:schemeClr val="tx1"/>
                </a:solidFill>
              </a:rPr>
              <a:t>Imana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yawe</a:t>
            </a:r>
            <a:r>
              <a:rPr lang="en-US" sz="1400" b="1" dirty="0" smtClean="0">
                <a:solidFill>
                  <a:schemeClr val="tx1"/>
                </a:solidFill>
              </a:rPr>
              <a:t>, </a:t>
            </a:r>
            <a:r>
              <a:rPr lang="en-US" sz="1400" b="1" dirty="0" err="1" smtClean="0">
                <a:solidFill>
                  <a:schemeClr val="tx1"/>
                </a:solidFill>
              </a:rPr>
              <a:t>nzokwama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ngufasha</a:t>
            </a:r>
            <a:r>
              <a:rPr lang="en-US" sz="14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Nzoguh</a:t>
            </a:r>
            <a:r>
              <a:rPr lang="en-US" sz="1400" b="1" dirty="0" smtClean="0">
                <a:solidFill>
                  <a:schemeClr val="tx1"/>
                </a:solidFill>
              </a:rPr>
              <a:t>' </a:t>
            </a:r>
            <a:r>
              <a:rPr lang="en-US" sz="1400" b="1" dirty="0" err="1" smtClean="0">
                <a:solidFill>
                  <a:schemeClr val="tx1"/>
                </a:solidFill>
              </a:rPr>
              <a:t>inkomezi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zo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gushikama</a:t>
            </a:r>
            <a:r>
              <a:rPr lang="en-US" sz="14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Nzogufat</a:t>
            </a:r>
            <a:r>
              <a:rPr lang="en-US" sz="1400" b="1" dirty="0" smtClean="0">
                <a:solidFill>
                  <a:schemeClr val="tx1"/>
                </a:solidFill>
              </a:rPr>
              <a:t>' </a:t>
            </a:r>
            <a:r>
              <a:rPr lang="en-US" sz="1400" b="1" dirty="0" err="1" smtClean="0">
                <a:solidFill>
                  <a:schemeClr val="tx1"/>
                </a:solidFill>
              </a:rPr>
              <a:t>ukuboko</a:t>
            </a:r>
            <a:r>
              <a:rPr lang="en-US" sz="1400" b="1" dirty="0" smtClean="0">
                <a:solidFill>
                  <a:schemeClr val="tx1"/>
                </a:solidFill>
              </a:rPr>
              <a:t>, </a:t>
            </a:r>
            <a:r>
              <a:rPr lang="en-US" sz="1400" b="1" dirty="0" err="1" smtClean="0">
                <a:solidFill>
                  <a:schemeClr val="tx1"/>
                </a:solidFill>
              </a:rPr>
              <a:t>nta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c'utinya</a:t>
            </a:r>
            <a:r>
              <a:rPr lang="en-US" sz="14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3. Ni </a:t>
            </a:r>
            <a:r>
              <a:rPr lang="en-US" sz="1400" b="1" dirty="0" err="1" smtClean="0">
                <a:solidFill>
                  <a:schemeClr val="tx1"/>
                </a:solidFill>
              </a:rPr>
              <a:t>nakubgira</a:t>
            </a:r>
            <a:r>
              <a:rPr lang="en-US" sz="1400" b="1" dirty="0" smtClean="0">
                <a:solidFill>
                  <a:schemeClr val="tx1"/>
                </a:solidFill>
              </a:rPr>
              <a:t> no </a:t>
            </a:r>
            <a:r>
              <a:rPr lang="en-US" sz="1400" b="1" dirty="0" err="1" smtClean="0">
                <a:solidFill>
                  <a:schemeClr val="tx1"/>
                </a:solidFill>
              </a:rPr>
              <a:t>guca</a:t>
            </a:r>
            <a:r>
              <a:rPr lang="en-US" sz="1400" b="1" dirty="0" smtClean="0">
                <a:solidFill>
                  <a:schemeClr val="tx1"/>
                </a:solidFill>
              </a:rPr>
              <a:t> mu </a:t>
            </a:r>
            <a:r>
              <a:rPr lang="en-US" sz="1400" b="1" dirty="0" err="1" smtClean="0">
                <a:solidFill>
                  <a:schemeClr val="tx1"/>
                </a:solidFill>
              </a:rPr>
              <a:t>mazi</a:t>
            </a:r>
            <a:r>
              <a:rPr lang="en-US" sz="14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Inzuzi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nta</a:t>
            </a:r>
            <a:r>
              <a:rPr lang="en-US" sz="1400" b="1" dirty="0" smtClean="0">
                <a:solidFill>
                  <a:schemeClr val="tx1"/>
                </a:solidFill>
              </a:rPr>
              <a:t> ho </a:t>
            </a:r>
            <a:r>
              <a:rPr lang="en-US" sz="1400" b="1" dirty="0" err="1" smtClean="0">
                <a:solidFill>
                  <a:schemeClr val="tx1"/>
                </a:solidFill>
              </a:rPr>
              <a:t>zizokurengera</a:t>
            </a:r>
            <a:r>
              <a:rPr lang="en-US" sz="14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Ivyago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vyose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n'ibikubabaza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N’ivyo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nirungikiye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kukugeza</a:t>
            </a:r>
            <a:r>
              <a:rPr lang="en-US" sz="14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4. </a:t>
            </a:r>
            <a:r>
              <a:rPr lang="en-US" sz="1400" b="1" dirty="0" err="1" smtClean="0">
                <a:solidFill>
                  <a:schemeClr val="tx1"/>
                </a:solidFill>
              </a:rPr>
              <a:t>Inzira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ni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yaca</a:t>
            </a:r>
            <a:r>
              <a:rPr lang="en-US" sz="1400" b="1" dirty="0" smtClean="0">
                <a:solidFill>
                  <a:schemeClr val="tx1"/>
                </a:solidFill>
              </a:rPr>
              <a:t> no mu </a:t>
            </a:r>
            <a:r>
              <a:rPr lang="en-US" sz="1400" b="1" dirty="0" err="1" smtClean="0">
                <a:solidFill>
                  <a:schemeClr val="tx1"/>
                </a:solidFill>
              </a:rPr>
              <a:t>muriro</a:t>
            </a:r>
            <a:r>
              <a:rPr lang="en-US" sz="14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Uzobumbga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n'ubuntu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bganje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bginshi</a:t>
            </a:r>
            <a:r>
              <a:rPr lang="en-US" sz="14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Jmbeya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nta</a:t>
            </a:r>
            <a:r>
              <a:rPr lang="en-US" sz="1400" b="1" dirty="0" smtClean="0">
                <a:solidFill>
                  <a:schemeClr val="tx1"/>
                </a:solidFill>
              </a:rPr>
              <a:t> ho </a:t>
            </a:r>
            <a:r>
              <a:rPr lang="en-US" sz="1400" b="1" dirty="0" err="1" smtClean="0">
                <a:solidFill>
                  <a:schemeClr val="tx1"/>
                </a:solidFill>
              </a:rPr>
              <a:t>zizokubabura</a:t>
            </a:r>
            <a:r>
              <a:rPr lang="en-US" sz="1400" b="1" dirty="0" smtClean="0">
                <a:solidFill>
                  <a:schemeClr val="tx1"/>
                </a:solidFill>
              </a:rPr>
              <a:t>: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Nzoba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nkuvugutiye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ng</a:t>
            </a:r>
            <a:r>
              <a:rPr lang="en-US" sz="1400" b="1" dirty="0" smtClean="0">
                <a:solidFill>
                  <a:schemeClr val="tx1"/>
                </a:solidFill>
              </a:rPr>
              <a:t>' </a:t>
            </a:r>
            <a:r>
              <a:rPr lang="en-US" sz="1400" b="1" dirty="0" err="1" smtClean="0">
                <a:solidFill>
                  <a:schemeClr val="tx1"/>
                </a:solidFill>
              </a:rPr>
              <a:t>uz</a:t>
            </a:r>
            <a:r>
              <a:rPr lang="en-US" sz="1400" b="1" dirty="0" smtClean="0">
                <a:solidFill>
                  <a:schemeClr val="tx1"/>
                </a:solidFill>
              </a:rPr>
              <a:t>' </a:t>
            </a:r>
            <a:r>
              <a:rPr lang="en-US" sz="1400" b="1" dirty="0" err="1" smtClean="0">
                <a:solidFill>
                  <a:schemeClr val="tx1"/>
                </a:solidFill>
              </a:rPr>
              <a:t>urame</a:t>
            </a:r>
            <a:r>
              <a:rPr lang="en-US" sz="14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5. </a:t>
            </a:r>
            <a:r>
              <a:rPr lang="en-US" sz="1400" b="1" dirty="0" err="1" smtClean="0">
                <a:solidFill>
                  <a:schemeClr val="tx1"/>
                </a:solidFill>
              </a:rPr>
              <a:t>Umutima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wisunz</a:t>
            </a:r>
            <a:r>
              <a:rPr lang="en-US" sz="1400" b="1" dirty="0" smtClean="0">
                <a:solidFill>
                  <a:schemeClr val="tx1"/>
                </a:solidFill>
              </a:rPr>
              <a:t>' </a:t>
            </a:r>
            <a:r>
              <a:rPr lang="en-US" sz="1400" b="1" dirty="0" err="1" smtClean="0">
                <a:solidFill>
                  <a:schemeClr val="tx1"/>
                </a:solidFill>
              </a:rPr>
              <a:t>Umwana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wanje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Sinzowurekuran</a:t>
            </a:r>
            <a:r>
              <a:rPr lang="en-US" sz="1400" b="1" dirty="0" smtClean="0">
                <a:solidFill>
                  <a:schemeClr val="tx1"/>
                </a:solidFill>
              </a:rPr>
              <a:t>' </a:t>
            </a:r>
            <a:r>
              <a:rPr lang="en-US" sz="1400" b="1" dirty="0" err="1" smtClean="0">
                <a:solidFill>
                  <a:schemeClr val="tx1"/>
                </a:solidFill>
              </a:rPr>
              <a:t>Umwansi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na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mba</a:t>
            </a:r>
            <a:r>
              <a:rPr lang="en-US" sz="14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Naho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Gehinomu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covyur</a:t>
            </a:r>
            <a:r>
              <a:rPr lang="en-US" sz="1400" b="1" dirty="0" smtClean="0">
                <a:solidFill>
                  <a:schemeClr val="tx1"/>
                </a:solidFill>
              </a:rPr>
              <a:t>' </a:t>
            </a:r>
            <a:r>
              <a:rPr lang="en-US" sz="1400" b="1" dirty="0" err="1" smtClean="0">
                <a:solidFill>
                  <a:schemeClr val="tx1"/>
                </a:solidFill>
              </a:rPr>
              <a:t>ingunza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Ntikizowunshikura</a:t>
            </a:r>
            <a:r>
              <a:rPr lang="en-US" sz="1400" b="1" dirty="0" smtClean="0">
                <a:solidFill>
                  <a:schemeClr val="tx1"/>
                </a:solidFill>
              </a:rPr>
              <a:t> mu </a:t>
            </a:r>
            <a:r>
              <a:rPr lang="en-US" sz="1400" b="1" dirty="0" err="1" smtClean="0">
                <a:solidFill>
                  <a:schemeClr val="tx1"/>
                </a:solidFill>
              </a:rPr>
              <a:t>kuboko</a:t>
            </a:r>
            <a:r>
              <a:rPr lang="en-US" sz="1400" b="1" dirty="0" smtClean="0">
                <a:solidFill>
                  <a:schemeClr val="tx1"/>
                </a:solidFill>
              </a:rPr>
              <a:t>.</a:t>
            </a:r>
            <a:endParaRPr lang="en-US" sz="14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135</Words>
  <Application>Microsoft Office PowerPoint</Application>
  <PresentationFormat>On-screen Show (4:3)</PresentationFormat>
  <Paragraphs>25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Ukwizera kwacu kurahamye pe(Tune Joseph Funk)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Ukwizera kwacu kurahamye pe kirundi</dc:title>
  <dc:creator>admin</dc:creator>
  <cp:lastModifiedBy>admin</cp:lastModifiedBy>
  <cp:revision>5</cp:revision>
  <dcterms:created xsi:type="dcterms:W3CDTF">2026-09-05T01:15:14Z</dcterms:created>
  <dcterms:modified xsi:type="dcterms:W3CDTF">2026-09-08T16:45:57Z</dcterms:modified>
</cp:coreProperties>
</file>